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8"/>
  </p:notesMasterIdLst>
  <p:sldIdLst>
    <p:sldId id="256" r:id="rId2"/>
    <p:sldId id="273" r:id="rId3"/>
    <p:sldId id="268" r:id="rId4"/>
    <p:sldId id="266" r:id="rId5"/>
    <p:sldId id="267" r:id="rId6"/>
    <p:sldId id="269" r:id="rId7"/>
    <p:sldId id="270" r:id="rId8"/>
    <p:sldId id="274" r:id="rId9"/>
    <p:sldId id="265" r:id="rId10"/>
    <p:sldId id="280" r:id="rId11"/>
    <p:sldId id="275" r:id="rId12"/>
    <p:sldId id="281" r:id="rId13"/>
    <p:sldId id="284" r:id="rId14"/>
    <p:sldId id="264" r:id="rId15"/>
    <p:sldId id="285" r:id="rId16"/>
    <p:sldId id="258" r:id="rId17"/>
    <p:sldId id="278" r:id="rId18"/>
    <p:sldId id="282" r:id="rId19"/>
    <p:sldId id="276" r:id="rId20"/>
    <p:sldId id="271" r:id="rId21"/>
    <p:sldId id="260" r:id="rId22"/>
    <p:sldId id="279" r:id="rId23"/>
    <p:sldId id="277" r:id="rId24"/>
    <p:sldId id="259" r:id="rId25"/>
    <p:sldId id="261" r:id="rId26"/>
    <p:sldId id="272" r:id="rId27"/>
  </p:sldIdLst>
  <p:sldSz cx="9144000" cy="5715000" type="screen16x10"/>
  <p:notesSz cx="6858000" cy="9144000"/>
  <p:defaultTextStyle>
    <a:defPPr>
      <a:defRPr lang="en-US"/>
    </a:defPPr>
    <a:lvl1pPr marL="0" algn="l" defTabSz="914339" rtl="0" eaLnBrk="1" latinLnBrk="0" hangingPunct="1">
      <a:defRPr sz="1800" kern="1200">
        <a:solidFill>
          <a:schemeClr val="tx1"/>
        </a:solidFill>
        <a:latin typeface="+mn-lt"/>
        <a:ea typeface="+mn-ea"/>
        <a:cs typeface="+mn-cs"/>
      </a:defRPr>
    </a:lvl1pPr>
    <a:lvl2pPr marL="457170" algn="l" defTabSz="914339" rtl="0" eaLnBrk="1" latinLnBrk="0" hangingPunct="1">
      <a:defRPr sz="1800" kern="1200">
        <a:solidFill>
          <a:schemeClr val="tx1"/>
        </a:solidFill>
        <a:latin typeface="+mn-lt"/>
        <a:ea typeface="+mn-ea"/>
        <a:cs typeface="+mn-cs"/>
      </a:defRPr>
    </a:lvl2pPr>
    <a:lvl3pPr marL="914339" algn="l" defTabSz="914339" rtl="0" eaLnBrk="1" latinLnBrk="0" hangingPunct="1">
      <a:defRPr sz="1800" kern="1200">
        <a:solidFill>
          <a:schemeClr val="tx1"/>
        </a:solidFill>
        <a:latin typeface="+mn-lt"/>
        <a:ea typeface="+mn-ea"/>
        <a:cs typeface="+mn-cs"/>
      </a:defRPr>
    </a:lvl3pPr>
    <a:lvl4pPr marL="1371509" algn="l" defTabSz="914339" rtl="0" eaLnBrk="1" latinLnBrk="0" hangingPunct="1">
      <a:defRPr sz="1800" kern="1200">
        <a:solidFill>
          <a:schemeClr val="tx1"/>
        </a:solidFill>
        <a:latin typeface="+mn-lt"/>
        <a:ea typeface="+mn-ea"/>
        <a:cs typeface="+mn-cs"/>
      </a:defRPr>
    </a:lvl4pPr>
    <a:lvl5pPr marL="1828678" algn="l" defTabSz="914339" rtl="0" eaLnBrk="1" latinLnBrk="0" hangingPunct="1">
      <a:defRPr sz="1800" kern="1200">
        <a:solidFill>
          <a:schemeClr val="tx1"/>
        </a:solidFill>
        <a:latin typeface="+mn-lt"/>
        <a:ea typeface="+mn-ea"/>
        <a:cs typeface="+mn-cs"/>
      </a:defRPr>
    </a:lvl5pPr>
    <a:lvl6pPr marL="2285848" algn="l" defTabSz="914339" rtl="0" eaLnBrk="1" latinLnBrk="0" hangingPunct="1">
      <a:defRPr sz="1800" kern="1200">
        <a:solidFill>
          <a:schemeClr val="tx1"/>
        </a:solidFill>
        <a:latin typeface="+mn-lt"/>
        <a:ea typeface="+mn-ea"/>
        <a:cs typeface="+mn-cs"/>
      </a:defRPr>
    </a:lvl6pPr>
    <a:lvl7pPr marL="2743017" algn="l" defTabSz="914339" rtl="0" eaLnBrk="1" latinLnBrk="0" hangingPunct="1">
      <a:defRPr sz="1800" kern="1200">
        <a:solidFill>
          <a:schemeClr val="tx1"/>
        </a:solidFill>
        <a:latin typeface="+mn-lt"/>
        <a:ea typeface="+mn-ea"/>
        <a:cs typeface="+mn-cs"/>
      </a:defRPr>
    </a:lvl7pPr>
    <a:lvl8pPr marL="3200187" algn="l" defTabSz="914339" rtl="0" eaLnBrk="1" latinLnBrk="0" hangingPunct="1">
      <a:defRPr sz="1800" kern="1200">
        <a:solidFill>
          <a:schemeClr val="tx1"/>
        </a:solidFill>
        <a:latin typeface="+mn-lt"/>
        <a:ea typeface="+mn-ea"/>
        <a:cs typeface="+mn-cs"/>
      </a:defRPr>
    </a:lvl8pPr>
    <a:lvl9pPr marL="3657357" algn="l" defTabSz="914339"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94660"/>
  </p:normalViewPr>
  <p:slideViewPr>
    <p:cSldViewPr>
      <p:cViewPr>
        <p:scale>
          <a:sx n="80" d="100"/>
          <a:sy n="80" d="100"/>
        </p:scale>
        <p:origin x="-984" y="-120"/>
      </p:cViewPr>
      <p:guideLst>
        <p:guide orient="horz" pos="180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F766F2-BF85-4582-8406-640845627C9B}" type="datetimeFigureOut">
              <a:rPr lang="en-CA" smtClean="0"/>
              <a:pPr/>
              <a:t>07/02/2012</a:t>
            </a:fld>
            <a:endParaRPr lang="en-CA"/>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08E5DC-0B87-46FC-9C5F-657E0EC1EF27}"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339" rtl="0" eaLnBrk="1" latinLnBrk="0" hangingPunct="1">
      <a:defRPr sz="1200" kern="1200">
        <a:solidFill>
          <a:schemeClr val="tx1"/>
        </a:solidFill>
        <a:latin typeface="+mn-lt"/>
        <a:ea typeface="+mn-ea"/>
        <a:cs typeface="+mn-cs"/>
      </a:defRPr>
    </a:lvl1pPr>
    <a:lvl2pPr marL="457170" algn="l" defTabSz="914339" rtl="0" eaLnBrk="1" latinLnBrk="0" hangingPunct="1">
      <a:defRPr sz="1200" kern="1200">
        <a:solidFill>
          <a:schemeClr val="tx1"/>
        </a:solidFill>
        <a:latin typeface="+mn-lt"/>
        <a:ea typeface="+mn-ea"/>
        <a:cs typeface="+mn-cs"/>
      </a:defRPr>
    </a:lvl2pPr>
    <a:lvl3pPr marL="914339" algn="l" defTabSz="914339" rtl="0" eaLnBrk="1" latinLnBrk="0" hangingPunct="1">
      <a:defRPr sz="1200" kern="1200">
        <a:solidFill>
          <a:schemeClr val="tx1"/>
        </a:solidFill>
        <a:latin typeface="+mn-lt"/>
        <a:ea typeface="+mn-ea"/>
        <a:cs typeface="+mn-cs"/>
      </a:defRPr>
    </a:lvl3pPr>
    <a:lvl4pPr marL="1371509" algn="l" defTabSz="914339" rtl="0" eaLnBrk="1" latinLnBrk="0" hangingPunct="1">
      <a:defRPr sz="1200" kern="1200">
        <a:solidFill>
          <a:schemeClr val="tx1"/>
        </a:solidFill>
        <a:latin typeface="+mn-lt"/>
        <a:ea typeface="+mn-ea"/>
        <a:cs typeface="+mn-cs"/>
      </a:defRPr>
    </a:lvl4pPr>
    <a:lvl5pPr marL="1828678" algn="l" defTabSz="914339" rtl="0" eaLnBrk="1" latinLnBrk="0" hangingPunct="1">
      <a:defRPr sz="1200" kern="1200">
        <a:solidFill>
          <a:schemeClr val="tx1"/>
        </a:solidFill>
        <a:latin typeface="+mn-lt"/>
        <a:ea typeface="+mn-ea"/>
        <a:cs typeface="+mn-cs"/>
      </a:defRPr>
    </a:lvl5pPr>
    <a:lvl6pPr marL="2285848" algn="l" defTabSz="914339" rtl="0" eaLnBrk="1" latinLnBrk="0" hangingPunct="1">
      <a:defRPr sz="1200" kern="1200">
        <a:solidFill>
          <a:schemeClr val="tx1"/>
        </a:solidFill>
        <a:latin typeface="+mn-lt"/>
        <a:ea typeface="+mn-ea"/>
        <a:cs typeface="+mn-cs"/>
      </a:defRPr>
    </a:lvl6pPr>
    <a:lvl7pPr marL="2743017" algn="l" defTabSz="914339" rtl="0" eaLnBrk="1" latinLnBrk="0" hangingPunct="1">
      <a:defRPr sz="1200" kern="1200">
        <a:solidFill>
          <a:schemeClr val="tx1"/>
        </a:solidFill>
        <a:latin typeface="+mn-lt"/>
        <a:ea typeface="+mn-ea"/>
        <a:cs typeface="+mn-cs"/>
      </a:defRPr>
    </a:lvl7pPr>
    <a:lvl8pPr marL="3200187" algn="l" defTabSz="914339" rtl="0" eaLnBrk="1" latinLnBrk="0" hangingPunct="1">
      <a:defRPr sz="1200" kern="1200">
        <a:solidFill>
          <a:schemeClr val="tx1"/>
        </a:solidFill>
        <a:latin typeface="+mn-lt"/>
        <a:ea typeface="+mn-ea"/>
        <a:cs typeface="+mn-cs"/>
      </a:defRPr>
    </a:lvl8pPr>
    <a:lvl9pPr marL="3657357" algn="l" defTabSz="91433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5008E5DC-0B87-46FC-9C5F-657E0EC1EF27}" type="slidenum">
              <a:rPr lang="en-CA" smtClean="0"/>
              <a:pPr/>
              <a:t>9</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Press F5 or enter presentation mode to view the poll
In an emergency during your presentation, if the poll isn't showing, navigate to this link in your web browser:
http://www.polleverywhere.com/multiple_choice_polls/LTQxODkxMjMzMg</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13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Press F5 or use the tool bar to enter presentation mode in order to see the poll.
In an emergency during your presentation, if the poll isn't showing, navigate to this link in your web browser:</a:t>
            </a:r>
          </a:p>
          <a:p>
            <a:pPr>
              <a:spcBef>
                <a:spcPct val="0"/>
              </a:spcBef>
            </a:pPr>
            <a:r>
              <a:rPr lang="en-US" smtClean="0"/>
              <a:t>http://www.polleverywhere.com/multiple_choice_polls/MTA4MTgwNDQw</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r>
              <a:rPr lang="en-US" smtClean="0"/>
              <a:t>If you like, you can use this slide as a template for your own voting slides. You might use a slide like this if you feel your audience would benefit from the picture showing a text message on a phone.</a:t>
            </a:r>
          </a:p>
        </p:txBody>
      </p:sp>
      <p:sp>
        <p:nvSpPr>
          <p:cNvPr id="12292"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5C1EC95-0C8D-47D9-A70E-D86A414DA44E}" type="slidenum">
              <a:rPr lang="en-US" sz="1200">
                <a:latin typeface="+mn-lt"/>
              </a:rPr>
              <a:pPr algn="r">
                <a:defRPr/>
              </a:pPr>
              <a:t>18</a:t>
            </a:fld>
            <a:endParaRPr lang="en-US" sz="120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9" name="Rectangle 18"/>
          <p:cNvSpPr>
            <a:spLocks noChangeArrowheads="1"/>
          </p:cNvSpPr>
          <p:nvPr/>
        </p:nvSpPr>
        <p:spPr bwMode="white">
          <a:xfrm>
            <a:off x="8991600" y="254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6" name="Rectangle 15"/>
          <p:cNvSpPr>
            <a:spLocks noChangeArrowheads="1"/>
          </p:cNvSpPr>
          <p:nvPr/>
        </p:nvSpPr>
        <p:spPr bwMode="white">
          <a:xfrm>
            <a:off x="0" y="0"/>
            <a:ext cx="9144000" cy="20955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2" name="Rectangle 11"/>
          <p:cNvSpPr>
            <a:spLocks noChangeArrowheads="1"/>
          </p:cNvSpPr>
          <p:nvPr/>
        </p:nvSpPr>
        <p:spPr bwMode="auto">
          <a:xfrm>
            <a:off x="146305" y="5326383"/>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9" name="Subtitle 8"/>
          <p:cNvSpPr>
            <a:spLocks noGrp="1"/>
          </p:cNvSpPr>
          <p:nvPr>
            <p:ph type="subTitle" idx="1"/>
          </p:nvPr>
        </p:nvSpPr>
        <p:spPr>
          <a:xfrm>
            <a:off x="1371601" y="2349500"/>
            <a:ext cx="6400800" cy="1460500"/>
          </a:xfrm>
        </p:spPr>
        <p:txBody>
          <a:bodyPr/>
          <a:lstStyle>
            <a:lvl1pPr marL="0" indent="0" algn="ctr">
              <a:buNone/>
              <a:defRPr sz="1600" b="1" cap="all" spc="250" baseline="0">
                <a:solidFill>
                  <a:schemeClr val="tx2"/>
                </a:solidFill>
              </a:defRPr>
            </a:lvl1pPr>
            <a:lvl2pPr marL="457170" indent="0" algn="ctr">
              <a:buNone/>
            </a:lvl2pPr>
            <a:lvl3pPr marL="914339" indent="0" algn="ctr">
              <a:buNone/>
            </a:lvl3pPr>
            <a:lvl4pPr marL="1371509" indent="0" algn="ctr">
              <a:buNone/>
            </a:lvl4pPr>
            <a:lvl5pPr marL="1828678" indent="0" algn="ctr">
              <a:buNone/>
            </a:lvl5pPr>
            <a:lvl6pPr marL="2285848" indent="0" algn="ctr">
              <a:buNone/>
            </a:lvl6pPr>
            <a:lvl7pPr marL="2743017" indent="0" algn="ctr">
              <a:buNone/>
            </a:lvl7pPr>
            <a:lvl8pPr marL="3200187" indent="0" algn="ctr">
              <a:buNone/>
            </a:lvl8pPr>
            <a:lvl9pPr marL="3657357"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17" name="Footer Placeholder 16"/>
          <p:cNvSpPr>
            <a:spLocks noGrp="1"/>
          </p:cNvSpPr>
          <p:nvPr>
            <p:ph type="ftr" sz="quarter" idx="11"/>
          </p:nvPr>
        </p:nvSpPr>
        <p:spPr/>
        <p:txBody>
          <a:bodyPr/>
          <a:lstStyle/>
          <a:p>
            <a:endParaRPr lang="en-CA"/>
          </a:p>
        </p:txBody>
      </p:sp>
      <p:sp>
        <p:nvSpPr>
          <p:cNvPr id="7" name="Straight Connector 6"/>
          <p:cNvSpPr>
            <a:spLocks noChangeShapeType="1"/>
          </p:cNvSpPr>
          <p:nvPr/>
        </p:nvSpPr>
        <p:spPr bwMode="auto">
          <a:xfrm>
            <a:off x="155449" y="20167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0" name="Rectangle 9"/>
          <p:cNvSpPr>
            <a:spLocks noChangeArrowheads="1"/>
          </p:cNvSpPr>
          <p:nvPr/>
        </p:nvSpPr>
        <p:spPr bwMode="auto">
          <a:xfrm>
            <a:off x="152401"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13" name="Oval 12"/>
          <p:cNvSpPr/>
          <p:nvPr/>
        </p:nvSpPr>
        <p:spPr>
          <a:xfrm>
            <a:off x="4267201" y="1762761"/>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4" name="Oval 13"/>
          <p:cNvSpPr/>
          <p:nvPr/>
        </p:nvSpPr>
        <p:spPr>
          <a:xfrm>
            <a:off x="4361689" y="1841501"/>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1832878"/>
            <a:ext cx="457200" cy="367771"/>
          </a:xfrm>
        </p:spPr>
        <p:txBody>
          <a:bodyPr/>
          <a:lstStyle>
            <a:lvl1pPr>
              <a:defRPr>
                <a:solidFill>
                  <a:schemeClr val="accent3">
                    <a:shade val="75000"/>
                  </a:schemeClr>
                </a:solidFill>
              </a:defRPr>
            </a:lvl1pPr>
          </a:lstStyle>
          <a:p>
            <a:fld id="{F2C7432E-8D00-4EC8-86CB-CE1502E1ED90}" type="slidenum">
              <a:rPr lang="en-CA" smtClean="0"/>
              <a:pPr/>
              <a:t>‹#›</a:t>
            </a:fld>
            <a:endParaRPr lang="en-CA"/>
          </a:p>
        </p:txBody>
      </p:sp>
      <p:sp>
        <p:nvSpPr>
          <p:cNvPr id="8" name="Title 7"/>
          <p:cNvSpPr>
            <a:spLocks noGrp="1"/>
          </p:cNvSpPr>
          <p:nvPr>
            <p:ph type="ctrTitle"/>
          </p:nvPr>
        </p:nvSpPr>
        <p:spPr>
          <a:xfrm>
            <a:off x="685800" y="317501"/>
            <a:ext cx="7772400" cy="14605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2C7432E-8D00-4EC8-86CB-CE1502E1ED90}"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8" name="Rectangle 7"/>
          <p:cNvSpPr>
            <a:spLocks noChangeArrowheads="1"/>
          </p:cNvSpPr>
          <p:nvPr/>
        </p:nvSpPr>
        <p:spPr bwMode="white">
          <a:xfrm>
            <a:off x="7010400" y="0"/>
            <a:ext cx="21336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9" name="Rectangle 8"/>
          <p:cNvSpPr>
            <a:spLocks noChangeArrowheads="1"/>
          </p:cNvSpPr>
          <p:nvPr/>
        </p:nvSpPr>
        <p:spPr bwMode="white">
          <a:xfrm>
            <a:off x="0" y="0"/>
            <a:ext cx="9144000" cy="1295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0" name="Rectangle 9"/>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1" name="Rectangle 10"/>
          <p:cNvSpPr>
            <a:spLocks noChangeArrowheads="1"/>
          </p:cNvSpPr>
          <p:nvPr/>
        </p:nvSpPr>
        <p:spPr bwMode="auto">
          <a:xfrm>
            <a:off x="146305" y="5326383"/>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2" name="Rectangle 11"/>
          <p:cNvSpPr>
            <a:spLocks noChangeArrowheads="1"/>
          </p:cNvSpPr>
          <p:nvPr/>
        </p:nvSpPr>
        <p:spPr bwMode="auto">
          <a:xfrm>
            <a:off x="152401"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13" name="Straight Connector 12"/>
          <p:cNvSpPr>
            <a:spLocks noChangeShapeType="1"/>
          </p:cNvSpPr>
          <p:nvPr/>
        </p:nvSpPr>
        <p:spPr bwMode="auto">
          <a:xfrm rot="5400000">
            <a:off x="4542282" y="2731770"/>
            <a:ext cx="520446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4" name="Oval 13"/>
          <p:cNvSpPr/>
          <p:nvPr/>
        </p:nvSpPr>
        <p:spPr>
          <a:xfrm>
            <a:off x="6839712" y="2438136"/>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5" name="Oval 14"/>
          <p:cNvSpPr/>
          <p:nvPr/>
        </p:nvSpPr>
        <p:spPr>
          <a:xfrm>
            <a:off x="6934200" y="2516876"/>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2508253"/>
            <a:ext cx="457200" cy="367771"/>
          </a:xfrm>
        </p:spPr>
        <p:txBody>
          <a:bodyPr/>
          <a:lstStyle/>
          <a:p>
            <a:fld id="{F2C7432E-8D00-4EC8-86CB-CE1502E1ED90}" type="slidenum">
              <a:rPr lang="en-CA" smtClean="0"/>
              <a:pPr/>
              <a:t>‹#›</a:t>
            </a:fld>
            <a:endParaRPr lang="en-CA"/>
          </a:p>
        </p:txBody>
      </p:sp>
      <p:sp>
        <p:nvSpPr>
          <p:cNvPr id="3" name="Vertical Text Placeholder 2"/>
          <p:cNvSpPr>
            <a:spLocks noGrp="1"/>
          </p:cNvSpPr>
          <p:nvPr>
            <p:ph type="body" orient="vert" idx="1"/>
          </p:nvPr>
        </p:nvSpPr>
        <p:spPr>
          <a:xfrm>
            <a:off x="304801" y="254002"/>
            <a:ext cx="6553200" cy="4851139"/>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5" name="Footer Placeholder 4"/>
          <p:cNvSpPr>
            <a:spLocks noGrp="1"/>
          </p:cNvSpPr>
          <p:nvPr>
            <p:ph type="ftr" sz="quarter" idx="11"/>
          </p:nvPr>
        </p:nvSpPr>
        <p:spPr/>
        <p:txBody>
          <a:bodyPr/>
          <a:lstStyle/>
          <a:p>
            <a:endParaRPr lang="en-CA"/>
          </a:p>
        </p:txBody>
      </p:sp>
      <p:sp>
        <p:nvSpPr>
          <p:cNvPr id="2" name="Vertical Title 1"/>
          <p:cNvSpPr>
            <a:spLocks noGrp="1"/>
          </p:cNvSpPr>
          <p:nvPr>
            <p:ph type="title" orient="vert"/>
          </p:nvPr>
        </p:nvSpPr>
        <p:spPr>
          <a:xfrm>
            <a:off x="7391400" y="254003"/>
            <a:ext cx="1447800" cy="4876271"/>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a:xfrm>
            <a:off x="4361688" y="855312"/>
            <a:ext cx="457200" cy="367771"/>
          </a:xfrm>
        </p:spPr>
        <p:txBody>
          <a:bodyPr/>
          <a:lstStyle/>
          <a:p>
            <a:fld id="{F2C7432E-8D00-4EC8-86CB-CE1502E1ED90}" type="slidenum">
              <a:rPr lang="en-CA" smtClean="0"/>
              <a:pPr/>
              <a:t>‹#›</a:t>
            </a:fld>
            <a:endParaRPr lang="en-CA"/>
          </a:p>
        </p:txBody>
      </p:sp>
      <p:sp>
        <p:nvSpPr>
          <p:cNvPr id="8" name="Content Placeholder 7"/>
          <p:cNvSpPr>
            <a:spLocks noGrp="1"/>
          </p:cNvSpPr>
          <p:nvPr>
            <p:ph sz="quarter" idx="1"/>
          </p:nvPr>
        </p:nvSpPr>
        <p:spPr>
          <a:xfrm>
            <a:off x="301752" y="1272541"/>
            <a:ext cx="8503920" cy="3810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5" name="Rectangle 14"/>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6" name="Rectangle 15"/>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white">
          <a:xfrm>
            <a:off x="8991600" y="15876"/>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9" name="Rectangle 18"/>
          <p:cNvSpPr>
            <a:spLocks noChangeArrowheads="1"/>
          </p:cNvSpPr>
          <p:nvPr/>
        </p:nvSpPr>
        <p:spPr bwMode="white">
          <a:xfrm>
            <a:off x="152401" y="1905000"/>
            <a:ext cx="8833104" cy="25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2" name="Rectangle 11"/>
          <p:cNvSpPr>
            <a:spLocks noChangeArrowheads="1"/>
          </p:cNvSpPr>
          <p:nvPr/>
        </p:nvSpPr>
        <p:spPr bwMode="auto">
          <a:xfrm>
            <a:off x="155449" y="118627"/>
            <a:ext cx="8833104" cy="1783080"/>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3" name="Text Placeholder 2"/>
          <p:cNvSpPr>
            <a:spLocks noGrp="1"/>
          </p:cNvSpPr>
          <p:nvPr>
            <p:ph type="body" idx="1"/>
          </p:nvPr>
        </p:nvSpPr>
        <p:spPr>
          <a:xfrm>
            <a:off x="1368426" y="2286002"/>
            <a:ext cx="6480174" cy="1394354"/>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5" y="5326383"/>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4" name="Rectangle 13"/>
          <p:cNvSpPr>
            <a:spLocks noChangeArrowheads="1"/>
          </p:cNvSpPr>
          <p:nvPr/>
        </p:nvSpPr>
        <p:spPr bwMode="auto">
          <a:xfrm>
            <a:off x="152401"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5" name="Footer Placeholder 4"/>
          <p:cNvSpPr>
            <a:spLocks noGrp="1"/>
          </p:cNvSpPr>
          <p:nvPr>
            <p:ph type="ftr" sz="quarter" idx="11"/>
          </p:nvPr>
        </p:nvSpPr>
        <p:spPr/>
        <p:txBody>
          <a:bodyPr/>
          <a:lstStyle/>
          <a:p>
            <a:endParaRPr lang="en-CA"/>
          </a:p>
        </p:txBody>
      </p:sp>
      <p:sp>
        <p:nvSpPr>
          <p:cNvPr id="4" name="Date Placeholder 3"/>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8" name="Straight Connector 7"/>
          <p:cNvSpPr>
            <a:spLocks noChangeShapeType="1"/>
          </p:cNvSpPr>
          <p:nvPr/>
        </p:nvSpPr>
        <p:spPr bwMode="auto">
          <a:xfrm>
            <a:off x="152401" y="20320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0" name="Oval 9"/>
          <p:cNvSpPr/>
          <p:nvPr/>
        </p:nvSpPr>
        <p:spPr>
          <a:xfrm>
            <a:off x="4267201" y="1762761"/>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1" name="Oval 10"/>
          <p:cNvSpPr/>
          <p:nvPr/>
        </p:nvSpPr>
        <p:spPr>
          <a:xfrm>
            <a:off x="4361689" y="1841501"/>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1832878"/>
            <a:ext cx="457200" cy="367771"/>
          </a:xfrm>
        </p:spPr>
        <p:txBody>
          <a:bodyPr/>
          <a:lstStyle>
            <a:lvl1pPr>
              <a:defRPr>
                <a:solidFill>
                  <a:schemeClr val="accent3">
                    <a:shade val="75000"/>
                  </a:schemeClr>
                </a:solidFill>
              </a:defRPr>
            </a:lvl1pPr>
          </a:lstStyle>
          <a:p>
            <a:fld id="{F2C7432E-8D00-4EC8-86CB-CE1502E1ED90}" type="slidenum">
              <a:rPr lang="en-CA" smtClean="0"/>
              <a:pPr/>
              <a:t>‹#›</a:t>
            </a:fld>
            <a:endParaRPr lang="en-CA"/>
          </a:p>
        </p:txBody>
      </p:sp>
      <p:sp>
        <p:nvSpPr>
          <p:cNvPr id="2" name="Title 1"/>
          <p:cNvSpPr>
            <a:spLocks noGrp="1"/>
          </p:cNvSpPr>
          <p:nvPr>
            <p:ph type="title"/>
          </p:nvPr>
        </p:nvSpPr>
        <p:spPr>
          <a:xfrm>
            <a:off x="722313" y="444500"/>
            <a:ext cx="7772400" cy="1270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3" y="190500"/>
            <a:ext cx="8534400" cy="63246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5341620"/>
            <a:ext cx="3044952" cy="304800"/>
          </a:xfrm>
        </p:spPr>
        <p:txBody>
          <a:bodyPr/>
          <a:lstStyle/>
          <a:p>
            <a:fld id="{2F853124-640C-4154-B846-F64C2D85263F}" type="datetimeFigureOut">
              <a:rPr lang="en-CA" smtClean="0"/>
              <a:pPr/>
              <a:t>07/02/2012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2C7432E-8D00-4EC8-86CB-CE1502E1ED90}" type="slidenum">
              <a:rPr lang="en-CA" smtClean="0"/>
              <a:pPr/>
              <a:t>‹#›</a:t>
            </a:fld>
            <a:endParaRPr lang="en-CA"/>
          </a:p>
        </p:txBody>
      </p:sp>
      <p:sp>
        <p:nvSpPr>
          <p:cNvPr id="8" name="Straight Connector 7"/>
          <p:cNvSpPr>
            <a:spLocks noChangeShapeType="1"/>
          </p:cNvSpPr>
          <p:nvPr/>
        </p:nvSpPr>
        <p:spPr bwMode="auto">
          <a:xfrm flipV="1">
            <a:off x="4563085" y="1313043"/>
            <a:ext cx="8921" cy="4016298"/>
          </a:xfrm>
          <a:prstGeom prst="line">
            <a:avLst/>
          </a:prstGeom>
          <a:noFill/>
          <a:ln w="9525" cap="flat" cmpd="sng" algn="ctr">
            <a:solidFill>
              <a:schemeClr val="tx2"/>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0" name="Content Placeholder 9"/>
          <p:cNvSpPr>
            <a:spLocks noGrp="1"/>
          </p:cNvSpPr>
          <p:nvPr>
            <p:ph sz="half" idx="1"/>
          </p:nvPr>
        </p:nvSpPr>
        <p:spPr>
          <a:xfrm>
            <a:off x="301753" y="1143000"/>
            <a:ext cx="4038600" cy="3901440"/>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1" y="1143000"/>
            <a:ext cx="4038600" cy="3901440"/>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1833562"/>
            <a:ext cx="0" cy="3489960"/>
          </a:xfrm>
          <a:prstGeom prst="line">
            <a:avLst/>
          </a:prstGeom>
          <a:noFill/>
          <a:ln w="9525" cap="flat" cmpd="sng" algn="ctr">
            <a:solidFill>
              <a:schemeClr val="tx2"/>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20" name="Rectangle 19"/>
          <p:cNvSpPr>
            <a:spLocks noChangeArrowheads="1"/>
          </p:cNvSpPr>
          <p:nvPr/>
        </p:nvSpPr>
        <p:spPr bwMode="white">
          <a:xfrm>
            <a:off x="0" y="0"/>
            <a:ext cx="9144000" cy="12065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9" name="Rectangle 18"/>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21" name="Rectangle 20"/>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22" name="Rectangle 21"/>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1" name="Rectangle 10"/>
          <p:cNvSpPr/>
          <p:nvPr/>
        </p:nvSpPr>
        <p:spPr>
          <a:xfrm>
            <a:off x="152401" y="1143001"/>
            <a:ext cx="8833104" cy="7620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3" name="Rectangle 12"/>
          <p:cNvSpPr>
            <a:spLocks noChangeArrowheads="1"/>
          </p:cNvSpPr>
          <p:nvPr/>
        </p:nvSpPr>
        <p:spPr bwMode="auto">
          <a:xfrm>
            <a:off x="145924" y="5326380"/>
            <a:ext cx="8833104" cy="25908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3" name="Text Placeholder 2"/>
          <p:cNvSpPr>
            <a:spLocks noGrp="1"/>
          </p:cNvSpPr>
          <p:nvPr>
            <p:ph type="body" idx="1"/>
          </p:nvPr>
        </p:nvSpPr>
        <p:spPr>
          <a:xfrm>
            <a:off x="301753" y="1270001"/>
            <a:ext cx="4040188" cy="610812"/>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3" y="1270000"/>
            <a:ext cx="4041775" cy="60960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8" name="Footer Placeholder 7"/>
          <p:cNvSpPr>
            <a:spLocks noGrp="1"/>
          </p:cNvSpPr>
          <p:nvPr>
            <p:ph type="ftr" sz="quarter" idx="11"/>
          </p:nvPr>
        </p:nvSpPr>
        <p:spPr>
          <a:xfrm>
            <a:off x="304801" y="5341620"/>
            <a:ext cx="3581400" cy="304800"/>
          </a:xfrm>
        </p:spPr>
        <p:txBody>
          <a:bodyPr/>
          <a:lstStyle/>
          <a:p>
            <a:endParaRPr lang="en-CA"/>
          </a:p>
        </p:txBody>
      </p:sp>
      <p:sp>
        <p:nvSpPr>
          <p:cNvPr id="15" name="Straight Connector 14"/>
          <p:cNvSpPr>
            <a:spLocks noChangeShapeType="1"/>
          </p:cNvSpPr>
          <p:nvPr/>
        </p:nvSpPr>
        <p:spPr bwMode="auto">
          <a:xfrm>
            <a:off x="152401" y="10668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auto">
          <a:xfrm>
            <a:off x="152401"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24" name="Content Placeholder 23"/>
          <p:cNvSpPr>
            <a:spLocks noGrp="1"/>
          </p:cNvSpPr>
          <p:nvPr>
            <p:ph sz="quarter" idx="2"/>
          </p:nvPr>
        </p:nvSpPr>
        <p:spPr>
          <a:xfrm>
            <a:off x="301752" y="2059488"/>
            <a:ext cx="4041648" cy="318200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1" y="2059486"/>
            <a:ext cx="4038600" cy="31851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1" y="796697"/>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27" name="Oval 26"/>
          <p:cNvSpPr/>
          <p:nvPr/>
        </p:nvSpPr>
        <p:spPr>
          <a:xfrm>
            <a:off x="4361689" y="875437"/>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868682"/>
            <a:ext cx="457200" cy="367771"/>
          </a:xfrm>
        </p:spPr>
        <p:txBody>
          <a:bodyPr/>
          <a:lstStyle>
            <a:lvl1pPr algn="ctr">
              <a:defRPr/>
            </a:lvl1pPr>
          </a:lstStyle>
          <a:p>
            <a:fld id="{F2C7432E-8D00-4EC8-86CB-CE1502E1ED90}" type="slidenum">
              <a:rPr lang="en-CA" smtClean="0"/>
              <a:pPr/>
              <a:t>‹#›</a:t>
            </a:fld>
            <a:endParaRPr lang="en-CA"/>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a:xfrm>
            <a:off x="4343400" y="863352"/>
            <a:ext cx="457200" cy="367771"/>
          </a:xfrm>
        </p:spPr>
        <p:txBody>
          <a:bodyPr/>
          <a:lstStyle/>
          <a:p>
            <a:fld id="{F2C7432E-8D00-4EC8-86CB-CE1502E1ED90}"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8" name="Rectangle 7"/>
          <p:cNvSpPr>
            <a:spLocks noChangeArrowheads="1"/>
          </p:cNvSpPr>
          <p:nvPr/>
        </p:nvSpPr>
        <p:spPr bwMode="white">
          <a:xfrm>
            <a:off x="0" y="0"/>
            <a:ext cx="9144000" cy="1295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0" name="Rectangle 9"/>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9" name="Rectangle 8"/>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5" name="Rectangle 4"/>
          <p:cNvSpPr>
            <a:spLocks noChangeArrowheads="1"/>
          </p:cNvSpPr>
          <p:nvPr/>
        </p:nvSpPr>
        <p:spPr bwMode="auto">
          <a:xfrm>
            <a:off x="146305" y="5326383"/>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6" name="Rectangle 5"/>
          <p:cNvSpPr>
            <a:spLocks noChangeArrowheads="1"/>
          </p:cNvSpPr>
          <p:nvPr/>
        </p:nvSpPr>
        <p:spPr bwMode="auto">
          <a:xfrm>
            <a:off x="152401" y="13208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2" name="Date Placeholder 1"/>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a:xfrm>
            <a:off x="4267201" y="5270501"/>
            <a:ext cx="609600" cy="367770"/>
          </a:xfrm>
        </p:spPr>
        <p:txBody>
          <a:bodyPr/>
          <a:lstStyle>
            <a:lvl1pPr>
              <a:defRPr>
                <a:solidFill>
                  <a:srgbClr val="FFFFFF"/>
                </a:solidFill>
              </a:defRPr>
            </a:lvl1pPr>
          </a:lstStyle>
          <a:p>
            <a:fld id="{F2C7432E-8D00-4EC8-86CB-CE1502E1ED90}"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1" y="127000"/>
            <a:ext cx="8833104" cy="2540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5" name="Rectangle 14"/>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6" name="Rectangle 15"/>
          <p:cNvSpPr>
            <a:spLocks noChangeArrowheads="1"/>
          </p:cNvSpPr>
          <p:nvPr/>
        </p:nvSpPr>
        <p:spPr bwMode="white">
          <a:xfrm>
            <a:off x="0" y="0"/>
            <a:ext cx="9144000" cy="9906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7" name="Rectangle 16"/>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3" name="Rectangle 12"/>
          <p:cNvSpPr/>
          <p:nvPr/>
        </p:nvSpPr>
        <p:spPr>
          <a:xfrm>
            <a:off x="152401"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2" name="Title 1"/>
          <p:cNvSpPr>
            <a:spLocks noGrp="1"/>
          </p:cNvSpPr>
          <p:nvPr>
            <p:ph type="title"/>
          </p:nvPr>
        </p:nvSpPr>
        <p:spPr>
          <a:xfrm>
            <a:off x="381000" y="762000"/>
            <a:ext cx="2362200" cy="8255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651001"/>
            <a:ext cx="2362200" cy="3454136"/>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1" y="12700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9" name="Straight Connector 8"/>
          <p:cNvSpPr>
            <a:spLocks noChangeShapeType="1"/>
          </p:cNvSpPr>
          <p:nvPr/>
        </p:nvSpPr>
        <p:spPr bwMode="auto">
          <a:xfrm>
            <a:off x="152401" y="4445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20" name="Content Placeholder 19"/>
          <p:cNvSpPr>
            <a:spLocks noGrp="1"/>
          </p:cNvSpPr>
          <p:nvPr>
            <p:ph sz="quarter" idx="1"/>
          </p:nvPr>
        </p:nvSpPr>
        <p:spPr>
          <a:xfrm>
            <a:off x="3124200" y="571501"/>
            <a:ext cx="5638800" cy="45085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1"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1" name="Oval 10"/>
          <p:cNvSpPr/>
          <p:nvPr/>
        </p:nvSpPr>
        <p:spPr>
          <a:xfrm>
            <a:off x="1389889" y="26924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260618"/>
            <a:ext cx="457200" cy="367771"/>
          </a:xfrm>
        </p:spPr>
        <p:txBody>
          <a:bodyPr/>
          <a:lstStyle>
            <a:lvl1pPr>
              <a:defRPr>
                <a:solidFill>
                  <a:schemeClr val="accent3">
                    <a:shade val="75000"/>
                  </a:schemeClr>
                </a:solidFill>
              </a:defRPr>
            </a:lvl1pPr>
          </a:lstStyle>
          <a:p>
            <a:fld id="{F2C7432E-8D00-4EC8-86CB-CE1502E1ED90}" type="slidenum">
              <a:rPr lang="en-CA" smtClean="0"/>
              <a:pPr/>
              <a:t>‹#›</a:t>
            </a:fld>
            <a:endParaRPr lang="en-CA"/>
          </a:p>
        </p:txBody>
      </p:sp>
      <p:sp>
        <p:nvSpPr>
          <p:cNvPr id="21" name="Rectangle 20"/>
          <p:cNvSpPr>
            <a:spLocks noChangeArrowheads="1"/>
          </p:cNvSpPr>
          <p:nvPr/>
        </p:nvSpPr>
        <p:spPr bwMode="auto">
          <a:xfrm>
            <a:off x="149353" y="5323656"/>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5" name="Date Placeholder 4"/>
          <p:cNvSpPr>
            <a:spLocks noGrp="1"/>
          </p:cNvSpPr>
          <p:nvPr>
            <p:ph type="dt" sz="half" idx="10"/>
          </p:nvPr>
        </p:nvSpPr>
        <p:spPr/>
        <p:txBody>
          <a:bodyPr/>
          <a:lstStyle/>
          <a:p>
            <a:fld id="{2F853124-640C-4154-B846-F64C2D85263F}" type="datetimeFigureOut">
              <a:rPr lang="en-CA" smtClean="0"/>
              <a:pPr/>
              <a:t>07/02/2012</a:t>
            </a:fld>
            <a:endParaRPr lang="en-CA"/>
          </a:p>
        </p:txBody>
      </p:sp>
      <p:sp>
        <p:nvSpPr>
          <p:cNvPr id="6" name="Footer Placeholder 5"/>
          <p:cNvSpPr>
            <a:spLocks noGrp="1"/>
          </p:cNvSpPr>
          <p:nvPr>
            <p:ph type="ftr" sz="quarter" idx="11"/>
          </p:nvPr>
        </p:nvSpPr>
        <p:spPr>
          <a:xfrm>
            <a:off x="301752" y="5342373"/>
            <a:ext cx="3383280" cy="304800"/>
          </a:xfrm>
        </p:spPr>
        <p:txBody>
          <a:bodyPr/>
          <a:lstStyle/>
          <a:p>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1" y="4445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9" name="Rectangle 18"/>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6" name="Rectangle 15"/>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7" name="Rectangle 16"/>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20" name="Rectangle 19"/>
          <p:cNvSpPr>
            <a:spLocks noChangeArrowheads="1"/>
          </p:cNvSpPr>
          <p:nvPr/>
        </p:nvSpPr>
        <p:spPr bwMode="auto">
          <a:xfrm>
            <a:off x="152401" y="127001"/>
            <a:ext cx="8833104" cy="25146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8" name="Rectangle 7"/>
          <p:cNvSpPr/>
          <p:nvPr/>
        </p:nvSpPr>
        <p:spPr>
          <a:xfrm>
            <a:off x="152401"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5" name="Rectangle 14"/>
          <p:cNvSpPr>
            <a:spLocks noChangeArrowheads="1"/>
          </p:cNvSpPr>
          <p:nvPr/>
        </p:nvSpPr>
        <p:spPr bwMode="auto">
          <a:xfrm>
            <a:off x="152401"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12" name="Oval 11"/>
          <p:cNvSpPr/>
          <p:nvPr/>
        </p:nvSpPr>
        <p:spPr>
          <a:xfrm>
            <a:off x="1295401"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3" name="Oval 12"/>
          <p:cNvSpPr/>
          <p:nvPr/>
        </p:nvSpPr>
        <p:spPr>
          <a:xfrm>
            <a:off x="1389889" y="269240"/>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260618"/>
            <a:ext cx="457200" cy="367771"/>
          </a:xfrm>
        </p:spPr>
        <p:txBody>
          <a:bodyPr/>
          <a:lstStyle/>
          <a:p>
            <a:fld id="{F2C7432E-8D00-4EC8-86CB-CE1502E1ED90}" type="slidenum">
              <a:rPr lang="en-CA" smtClean="0"/>
              <a:pPr/>
              <a:t>‹#›</a:t>
            </a:fld>
            <a:endParaRPr lang="en-CA"/>
          </a:p>
        </p:txBody>
      </p:sp>
      <p:sp>
        <p:nvSpPr>
          <p:cNvPr id="2" name="Title 1"/>
          <p:cNvSpPr>
            <a:spLocks noGrp="1"/>
          </p:cNvSpPr>
          <p:nvPr>
            <p:ph type="title"/>
          </p:nvPr>
        </p:nvSpPr>
        <p:spPr>
          <a:xfrm>
            <a:off x="3000375" y="4191001"/>
            <a:ext cx="5867400" cy="10160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508000"/>
            <a:ext cx="5867400" cy="35560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1" y="825500"/>
            <a:ext cx="2438400" cy="43815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3" y="5323656"/>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5" name="Date Placeholder 4"/>
          <p:cNvSpPr>
            <a:spLocks noGrp="1"/>
          </p:cNvSpPr>
          <p:nvPr>
            <p:ph type="dt" sz="half" idx="10"/>
          </p:nvPr>
        </p:nvSpPr>
        <p:spPr>
          <a:xfrm>
            <a:off x="5788152" y="5337487"/>
            <a:ext cx="3044952" cy="304800"/>
          </a:xfrm>
        </p:spPr>
        <p:txBody>
          <a:bodyPr/>
          <a:lstStyle/>
          <a:p>
            <a:fld id="{2F853124-640C-4154-B846-F64C2D85263F}" type="datetimeFigureOut">
              <a:rPr lang="en-CA" smtClean="0"/>
              <a:pPr/>
              <a:t>07/02/2012</a:t>
            </a:fld>
            <a:endParaRPr lang="en-CA"/>
          </a:p>
        </p:txBody>
      </p:sp>
      <p:sp>
        <p:nvSpPr>
          <p:cNvPr id="6" name="Footer Placeholder 5"/>
          <p:cNvSpPr>
            <a:spLocks noGrp="1"/>
          </p:cNvSpPr>
          <p:nvPr>
            <p:ph type="ftr" sz="quarter" idx="11"/>
          </p:nvPr>
        </p:nvSpPr>
        <p:spPr>
          <a:xfrm>
            <a:off x="301752" y="5342373"/>
            <a:ext cx="3584448" cy="304800"/>
          </a:xfrm>
        </p:spPr>
        <p:txBody>
          <a:body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6" name="Rectangle 15"/>
          <p:cNvSpPr>
            <a:spLocks noChangeArrowheads="1"/>
          </p:cNvSpPr>
          <p:nvPr/>
        </p:nvSpPr>
        <p:spPr bwMode="white">
          <a:xfrm>
            <a:off x="0" y="2"/>
            <a:ext cx="9144000" cy="116114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8" name="Rectangle 17"/>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9" name="Rectangle 18"/>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9" name="Rectangle 8"/>
          <p:cNvSpPr>
            <a:spLocks noChangeArrowheads="1"/>
          </p:cNvSpPr>
          <p:nvPr/>
        </p:nvSpPr>
        <p:spPr bwMode="auto">
          <a:xfrm>
            <a:off x="149353" y="5323656"/>
            <a:ext cx="8833104" cy="25796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34" tIns="45717" rIns="91434" bIns="45717" anchor="ctr" compatLnSpc="1"/>
          <a:lstStyle/>
          <a:p>
            <a:endParaRPr kumimoji="0" lang="en-US"/>
          </a:p>
        </p:txBody>
      </p:sp>
      <p:sp>
        <p:nvSpPr>
          <p:cNvPr id="14" name="Date Placeholder 13"/>
          <p:cNvSpPr>
            <a:spLocks noGrp="1"/>
          </p:cNvSpPr>
          <p:nvPr>
            <p:ph type="dt" sz="half" idx="2"/>
          </p:nvPr>
        </p:nvSpPr>
        <p:spPr>
          <a:xfrm>
            <a:off x="5791200" y="5337487"/>
            <a:ext cx="3044952" cy="304800"/>
          </a:xfrm>
          <a:prstGeom prst="rect">
            <a:avLst/>
          </a:prstGeom>
        </p:spPr>
        <p:txBody>
          <a:bodyPr vert="horz" lIns="91434" tIns="45717" rIns="91434" bIns="45717"/>
          <a:lstStyle>
            <a:lvl1pPr algn="r" eaLnBrk="1" latinLnBrk="0" hangingPunct="1">
              <a:defRPr kumimoji="0" sz="1400">
                <a:solidFill>
                  <a:srgbClr val="FFFFFF"/>
                </a:solidFill>
              </a:defRPr>
            </a:lvl1pPr>
          </a:lstStyle>
          <a:p>
            <a:fld id="{2F853124-640C-4154-B846-F64C2D85263F}" type="datetimeFigureOut">
              <a:rPr lang="en-CA" smtClean="0"/>
              <a:pPr/>
              <a:t>07/02/2012</a:t>
            </a:fld>
            <a:endParaRPr lang="en-CA"/>
          </a:p>
        </p:txBody>
      </p:sp>
      <p:sp>
        <p:nvSpPr>
          <p:cNvPr id="3" name="Footer Placeholder 2"/>
          <p:cNvSpPr>
            <a:spLocks noGrp="1"/>
          </p:cNvSpPr>
          <p:nvPr>
            <p:ph type="ftr" sz="quarter" idx="3"/>
          </p:nvPr>
        </p:nvSpPr>
        <p:spPr>
          <a:xfrm>
            <a:off x="304801" y="5342373"/>
            <a:ext cx="3581400" cy="304800"/>
          </a:xfrm>
          <a:prstGeom prst="rect">
            <a:avLst/>
          </a:prstGeom>
        </p:spPr>
        <p:txBody>
          <a:bodyPr vert="horz" lIns="91434" tIns="45717" rIns="91434" bIns="45717"/>
          <a:lstStyle>
            <a:lvl1pPr algn="l" eaLnBrk="1" latinLnBrk="0" hangingPunct="1">
              <a:defRPr kumimoji="0" sz="1200">
                <a:solidFill>
                  <a:srgbClr val="FFFFFF"/>
                </a:solidFill>
              </a:defRPr>
            </a:lvl1pPr>
          </a:lstStyle>
          <a:p>
            <a:endParaRPr lang="en-CA"/>
          </a:p>
        </p:txBody>
      </p:sp>
      <p:sp>
        <p:nvSpPr>
          <p:cNvPr id="8" name="Rectangle 7"/>
          <p:cNvSpPr>
            <a:spLocks noChangeArrowheads="1"/>
          </p:cNvSpPr>
          <p:nvPr/>
        </p:nvSpPr>
        <p:spPr bwMode="auto">
          <a:xfrm>
            <a:off x="152401" y="129540"/>
            <a:ext cx="8833104" cy="545592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34" tIns="45717" rIns="91434" bIns="45717" anchor="ctr" compatLnSpc="1"/>
          <a:lstStyle/>
          <a:p>
            <a:endParaRPr kumimoji="0" lang="en-US" dirty="0"/>
          </a:p>
        </p:txBody>
      </p:sp>
      <p:sp>
        <p:nvSpPr>
          <p:cNvPr id="10" name="Straight Connector 9"/>
          <p:cNvSpPr>
            <a:spLocks noChangeShapeType="1"/>
          </p:cNvSpPr>
          <p:nvPr/>
        </p:nvSpPr>
        <p:spPr bwMode="auto">
          <a:xfrm>
            <a:off x="152401" y="1063952"/>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34" tIns="45717" rIns="91434" bIns="45717" anchor="ctr" compatLnSpc="1"/>
          <a:lstStyle/>
          <a:p>
            <a:endParaRPr kumimoji="0" lang="en-US"/>
          </a:p>
        </p:txBody>
      </p:sp>
      <p:sp>
        <p:nvSpPr>
          <p:cNvPr id="12" name="Oval 11"/>
          <p:cNvSpPr/>
          <p:nvPr/>
        </p:nvSpPr>
        <p:spPr>
          <a:xfrm>
            <a:off x="4267201" y="796697"/>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15" name="Oval 14"/>
          <p:cNvSpPr/>
          <p:nvPr/>
        </p:nvSpPr>
        <p:spPr>
          <a:xfrm>
            <a:off x="4361689" y="875437"/>
            <a:ext cx="420624" cy="35052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866814"/>
            <a:ext cx="457200" cy="367771"/>
          </a:xfrm>
          <a:prstGeom prst="rect">
            <a:avLst/>
          </a:prstGeom>
        </p:spPr>
        <p:txBody>
          <a:bodyPr vert="horz" lIns="45717" tIns="45717" rIns="45717" bIns="45717" anchor="ctr">
            <a:normAutofit/>
          </a:bodyPr>
          <a:lstStyle>
            <a:lvl1pPr algn="ctr" eaLnBrk="1" latinLnBrk="0" hangingPunct="1">
              <a:defRPr kumimoji="0" sz="1600">
                <a:solidFill>
                  <a:schemeClr val="accent3">
                    <a:shade val="75000"/>
                  </a:schemeClr>
                </a:solidFill>
              </a:defRPr>
            </a:lvl1pPr>
          </a:lstStyle>
          <a:p>
            <a:fld id="{F2C7432E-8D00-4EC8-86CB-CE1502E1ED90}" type="slidenum">
              <a:rPr lang="en-CA" smtClean="0"/>
              <a:pPr/>
              <a:t>‹#›</a:t>
            </a:fld>
            <a:endParaRPr lang="en-CA"/>
          </a:p>
        </p:txBody>
      </p:sp>
      <p:sp>
        <p:nvSpPr>
          <p:cNvPr id="22" name="Title Placeholder 21"/>
          <p:cNvSpPr>
            <a:spLocks noGrp="1"/>
          </p:cNvSpPr>
          <p:nvPr>
            <p:ph type="title"/>
          </p:nvPr>
        </p:nvSpPr>
        <p:spPr>
          <a:xfrm>
            <a:off x="301753" y="190500"/>
            <a:ext cx="8534400" cy="632460"/>
          </a:xfrm>
          <a:prstGeom prst="rect">
            <a:avLst/>
          </a:prstGeom>
        </p:spPr>
        <p:txBody>
          <a:bodyPr vert="horz" lIns="91434" tIns="45717" rIns="91434" bIns="45717"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3" y="1270000"/>
            <a:ext cx="8534400" cy="3832860"/>
          </a:xfrm>
          <a:prstGeom prst="rect">
            <a:avLst/>
          </a:prstGeom>
        </p:spPr>
        <p:txBody>
          <a:bodyPr vert="horz" lIns="91434" tIns="45717" rIns="91434" bIns="45717">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01" indent="-274301"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04" indent="-274301"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05" indent="-228585"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07" indent="-228585"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509" indent="-228585"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811" indent="-182868"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112" indent="-182868"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2980" indent="-182868"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282" indent="-182868"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70" algn="l" rtl="0" eaLnBrk="1" latinLnBrk="0" hangingPunct="1">
        <a:defRPr kumimoji="0" kern="1200">
          <a:solidFill>
            <a:schemeClr val="tx1"/>
          </a:solidFill>
          <a:latin typeface="+mn-lt"/>
          <a:ea typeface="+mn-ea"/>
          <a:cs typeface="+mn-cs"/>
        </a:defRPr>
      </a:lvl2pPr>
      <a:lvl3pPr marL="914339" algn="l" rtl="0" eaLnBrk="1" latinLnBrk="0" hangingPunct="1">
        <a:defRPr kumimoji="0" kern="1200">
          <a:solidFill>
            <a:schemeClr val="tx1"/>
          </a:solidFill>
          <a:latin typeface="+mn-lt"/>
          <a:ea typeface="+mn-ea"/>
          <a:cs typeface="+mn-cs"/>
        </a:defRPr>
      </a:lvl3pPr>
      <a:lvl4pPr marL="1371509" algn="l" rtl="0" eaLnBrk="1" latinLnBrk="0" hangingPunct="1">
        <a:defRPr kumimoji="0" kern="1200">
          <a:solidFill>
            <a:schemeClr val="tx1"/>
          </a:solidFill>
          <a:latin typeface="+mn-lt"/>
          <a:ea typeface="+mn-ea"/>
          <a:cs typeface="+mn-cs"/>
        </a:defRPr>
      </a:lvl4pPr>
      <a:lvl5pPr marL="1828678" algn="l" rtl="0" eaLnBrk="1" latinLnBrk="0" hangingPunct="1">
        <a:defRPr kumimoji="0" kern="1200">
          <a:solidFill>
            <a:schemeClr val="tx1"/>
          </a:solidFill>
          <a:latin typeface="+mn-lt"/>
          <a:ea typeface="+mn-ea"/>
          <a:cs typeface="+mn-cs"/>
        </a:defRPr>
      </a:lvl5pPr>
      <a:lvl6pPr marL="2285848" algn="l" rtl="0" eaLnBrk="1" latinLnBrk="0" hangingPunct="1">
        <a:defRPr kumimoji="0" kern="1200">
          <a:solidFill>
            <a:schemeClr val="tx1"/>
          </a:solidFill>
          <a:latin typeface="+mn-lt"/>
          <a:ea typeface="+mn-ea"/>
          <a:cs typeface="+mn-cs"/>
        </a:defRPr>
      </a:lvl6pPr>
      <a:lvl7pPr marL="2743017" algn="l" rtl="0" eaLnBrk="1" latinLnBrk="0" hangingPunct="1">
        <a:defRPr kumimoji="0" kern="1200">
          <a:solidFill>
            <a:schemeClr val="tx1"/>
          </a:solidFill>
          <a:latin typeface="+mn-lt"/>
          <a:ea typeface="+mn-ea"/>
          <a:cs typeface="+mn-cs"/>
        </a:defRPr>
      </a:lvl7pPr>
      <a:lvl8pPr marL="3200187" algn="l" rtl="0" eaLnBrk="1" latinLnBrk="0" hangingPunct="1">
        <a:defRPr kumimoji="0" kern="1200">
          <a:solidFill>
            <a:schemeClr val="tx1"/>
          </a:solidFill>
          <a:latin typeface="+mn-lt"/>
          <a:ea typeface="+mn-ea"/>
          <a:cs typeface="+mn-cs"/>
        </a:defRPr>
      </a:lvl8pPr>
      <a:lvl9pPr marL="3657357"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7.wav"/><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8.wav"/><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http://www.polleverywhere.com/multiple_choice_polls/MTA4MTgwNDQw"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hyperlink" Target="http://www.polleverywhere.com/multiple_choice_polls/MTA4MTgwNDQw" TargetMode="External"/><Relationship Id="rId4"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4.wav"/><Relationship Id="rId1" Type="http://schemas.openxmlformats.org/officeDocument/2006/relationships/slideLayout" Target="../slideLayouts/slideLayout2.xml"/><Relationship Id="rId5" Type="http://schemas.openxmlformats.org/officeDocument/2006/relationships/hyperlink" Target="http://www.wordle.net/" TargetMode="Externa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9.wav"/><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scopezoom.com/enzyme/page1.htm" TargetMode="External"/><Relationship Id="rId2" Type="http://schemas.openxmlformats.org/officeDocument/2006/relationships/audio" Target="../media/audio10.wav"/><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audio" Target="../media/audio12.wav"/><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4.wav"/><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5.wav"/><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contrast="-30000"/>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91680" y="1097305"/>
            <a:ext cx="6840760" cy="960107"/>
          </a:xfrm>
        </p:spPr>
        <p:txBody>
          <a:bodyPr anchor="ctr">
            <a:scene3d>
              <a:camera prst="orthographicFront"/>
              <a:lightRig rig="threePt" dir="t"/>
            </a:scene3d>
            <a:sp3d extrusionH="57150">
              <a:bevelT w="38100" h="38100" prst="relaxedInset"/>
            </a:sp3d>
          </a:bodyPr>
          <a:lstStyle/>
          <a:p>
            <a:r>
              <a:rPr lang="en-CA" dirty="0" smtClean="0">
                <a:solidFill>
                  <a:schemeClr val="tx1"/>
                </a:solidFill>
                <a:effectLst>
                  <a:glow rad="63500">
                    <a:schemeClr val="accent3">
                      <a:satMod val="175000"/>
                      <a:alpha val="40000"/>
                    </a:schemeClr>
                  </a:glow>
                  <a:innerShdw blurRad="63500" dist="50800" dir="18900000">
                    <a:prstClr val="black">
                      <a:alpha val="50000"/>
                    </a:prstClr>
                  </a:innerShdw>
                </a:effectLst>
              </a:rPr>
              <a:t>Unit 1: Biochemistry</a:t>
            </a:r>
            <a:endParaRPr lang="en-CA" dirty="0">
              <a:solidFill>
                <a:schemeClr val="tx1"/>
              </a:solidFill>
              <a:effectLst>
                <a:glow rad="63500">
                  <a:schemeClr val="accent3">
                    <a:satMod val="175000"/>
                    <a:alpha val="40000"/>
                  </a:schemeClr>
                </a:glow>
                <a:innerShdw blurRad="63500" dist="50800" dir="18900000">
                  <a:prstClr val="black">
                    <a:alpha val="50000"/>
                  </a:prstClr>
                </a:innerShdw>
              </a:effectLst>
            </a:endParaRPr>
          </a:p>
        </p:txBody>
      </p:sp>
      <p:sp>
        <p:nvSpPr>
          <p:cNvPr id="2" name="Title 1"/>
          <p:cNvSpPr>
            <a:spLocks noGrp="1"/>
          </p:cNvSpPr>
          <p:nvPr>
            <p:ph type="ctrTitle"/>
          </p:nvPr>
        </p:nvSpPr>
        <p:spPr>
          <a:xfrm>
            <a:off x="395537" y="157200"/>
            <a:ext cx="7851648" cy="1524000"/>
          </a:xfrm>
          <a:noFill/>
        </p:spPr>
        <p:txBody>
          <a:bodyPr anchor="ctr">
            <a:scene3d>
              <a:camera prst="obliqueBottomLeft"/>
              <a:lightRig rig="soft" dir="t"/>
            </a:scene3d>
            <a:sp3d extrusionH="57150" prstMaterial="softEdge">
              <a:bevelT w="25400" h="25400" prst="coolSlant"/>
            </a:sp3d>
          </a:bodyPr>
          <a:lstStyle/>
          <a:p>
            <a:pPr algn="l"/>
            <a:r>
              <a:rPr lang="en-CA" dirty="0" smtClean="0">
                <a:solidFill>
                  <a:srgbClr val="FF0000"/>
                </a:solidFill>
                <a:effectLst>
                  <a:outerShdw blurRad="31750" dist="25400" dir="5400000" algn="tl" rotWithShape="0">
                    <a:srgbClr val="000000">
                      <a:alpha val="25000"/>
                    </a:srgbClr>
                  </a:outerShdw>
                  <a:reflection blurRad="6350" stA="60000" endA="900" endPos="60000" dist="29997" dir="5400000" sy="-100000" algn="bl" rotWithShape="0"/>
                </a:effectLst>
              </a:rPr>
              <a:t>Biology 12</a:t>
            </a:r>
            <a:endParaRPr lang="en-CA" dirty="0">
              <a:solidFill>
                <a:srgbClr val="FF0000"/>
              </a:solidFill>
              <a:effectLst>
                <a:outerShdw blurRad="31750" dist="25400" dir="5400000" algn="tl" rotWithShape="0">
                  <a:srgbClr val="000000">
                    <a:alpha val="25000"/>
                  </a:srgbClr>
                </a:outerShdw>
                <a:reflection blurRad="6350" stA="60000" endA="900" endPos="60000" dist="29997" dir="5400000" sy="-100000" algn="bl" rotWithShape="0"/>
              </a:effectLst>
            </a:endParaRPr>
          </a:p>
        </p:txBody>
      </p:sp>
    </p:spTree>
  </p:cSld>
  <p:clrMapOvr>
    <a:masterClrMapping/>
  </p:clrMapOvr>
  <p:transition>
    <p:randomBar dir="vert"/>
    <p:sndAc>
      <p:stSnd>
        <p:snd r:embed="rId2" name="drumroll.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lnSpcReduction="10000"/>
          </a:bodyPr>
          <a:lstStyle/>
          <a:p>
            <a:r>
              <a:rPr lang="en-US" dirty="0" smtClean="0"/>
              <a:t>note </a:t>
            </a:r>
            <a:r>
              <a:rPr lang="en-US" b="1" u="sng" dirty="0" smtClean="0"/>
              <a:t>a potential common misconception</a:t>
            </a:r>
            <a:r>
              <a:rPr lang="en-US" dirty="0" smtClean="0"/>
              <a:t>:  students may get confused with the issue of whether your blood type refers to the antigens or the antibodies you carry – so type A could be thought of as a person that has anti-A antibodies versus anti-A antigens, also which are on the blood cell and which are in the plasma:  the antigens or the antibodies?  Antibodies are normally not static, rather moving, traveling, versus antigens that are </a:t>
            </a:r>
            <a:r>
              <a:rPr lang="en-US" b="1" dirty="0" smtClean="0"/>
              <a:t>generally</a:t>
            </a:r>
            <a:r>
              <a:rPr lang="en-US" dirty="0" smtClean="0"/>
              <a:t> static, attached.</a:t>
            </a:r>
            <a:endParaRPr lang="en-CA" dirty="0"/>
          </a:p>
        </p:txBody>
      </p:sp>
      <p:sp>
        <p:nvSpPr>
          <p:cNvPr id="4"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Misconceptions Blood Typing</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2: From Lipids to DNA</a:t>
            </a:r>
            <a:endParaRPr lang="en-CA" u="sng" dirty="0">
              <a:solidFill>
                <a:srgbClr val="FF0000"/>
              </a:solidFill>
              <a:effectLst>
                <a:outerShdw blurRad="38100" dist="38100" dir="2700000" algn="tl">
                  <a:srgbClr val="000000">
                    <a:alpha val="43137"/>
                  </a:srgbClr>
                </a:outerShdw>
              </a:effectLst>
              <a:uFill>
                <a:solidFill>
                  <a:schemeClr val="bg2"/>
                </a:solidFill>
              </a:uFill>
            </a:endParaRPr>
          </a:p>
        </p:txBody>
      </p:sp>
      <p:pic>
        <p:nvPicPr>
          <p:cNvPr id="20483" name="Picture 4"/>
          <p:cNvPicPr>
            <a:picLocks noGrp="1" noChangeAspect="1" noChangeArrowheads="1"/>
          </p:cNvPicPr>
          <p:nvPr>
            <p:ph sz="quarter" idx="1"/>
          </p:nvPr>
        </p:nvPicPr>
        <p:blipFill>
          <a:blip r:embed="rId2" cstate="print"/>
          <a:srcRect/>
          <a:stretch>
            <a:fillRect/>
          </a:stretch>
        </p:blipFill>
        <p:spPr>
          <a:xfrm>
            <a:off x="755650" y="1273175"/>
            <a:ext cx="7429500" cy="1857375"/>
          </a:xfrm>
          <a:noFill/>
        </p:spPr>
      </p:pic>
      <p:pic>
        <p:nvPicPr>
          <p:cNvPr id="20484" name="Picture 6" descr="http://t0.gstatic.com/images?q=tbn:ANd9GcR1EC3-hWeDFIbzyVy_KFo2y3c44oRAQjQkPlq44G-IQQxCYnY9DAR62GztUw"/>
          <p:cNvPicPr>
            <a:picLocks noChangeAspect="1" noChangeArrowheads="1"/>
          </p:cNvPicPr>
          <p:nvPr/>
        </p:nvPicPr>
        <p:blipFill>
          <a:blip r:embed="rId3" cstate="print"/>
          <a:srcRect/>
          <a:stretch>
            <a:fillRect/>
          </a:stretch>
        </p:blipFill>
        <p:spPr bwMode="auto">
          <a:xfrm>
            <a:off x="684213" y="3649663"/>
            <a:ext cx="3333750" cy="1371600"/>
          </a:xfrm>
          <a:prstGeom prst="rect">
            <a:avLst/>
          </a:prstGeom>
          <a:noFill/>
          <a:ln w="9525">
            <a:noFill/>
            <a:miter lim="800000"/>
            <a:headEnd/>
            <a:tailEnd/>
          </a:ln>
        </p:spPr>
      </p:pic>
      <p:pic>
        <p:nvPicPr>
          <p:cNvPr id="20485" name="Picture 8" descr="http://files.turbosquid.com/Preview/2010/12/02__22_36_00/DNA7b.jpg31bcc09b-cdc4-405b-b3ee-eb3dc07a2a3cLarger.jpg"/>
          <p:cNvPicPr>
            <a:picLocks noChangeAspect="1" noChangeArrowheads="1"/>
          </p:cNvPicPr>
          <p:nvPr/>
        </p:nvPicPr>
        <p:blipFill>
          <a:blip r:embed="rId4" cstate="print"/>
          <a:srcRect/>
          <a:stretch>
            <a:fillRect/>
          </a:stretch>
        </p:blipFill>
        <p:spPr bwMode="auto">
          <a:xfrm>
            <a:off x="5219700" y="3649663"/>
            <a:ext cx="2952750" cy="136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CA" dirty="0" smtClean="0"/>
              <a:t>DNA can only be changed through mutagenesis</a:t>
            </a:r>
          </a:p>
          <a:p>
            <a:endParaRPr lang="en-CA" dirty="0" smtClean="0"/>
          </a:p>
          <a:p>
            <a:endParaRPr lang="en-CA" dirty="0"/>
          </a:p>
        </p:txBody>
      </p:sp>
      <p:sp>
        <p:nvSpPr>
          <p:cNvPr id="4" name="Title 1"/>
          <p:cNvSpPr>
            <a:spLocks noGrp="1"/>
          </p:cNvSpPr>
          <p:nvPr>
            <p:ph type="title"/>
          </p:nvPr>
        </p:nvSpPr>
        <p:spPr>
          <a:solidFill>
            <a:schemeClr val="tx1"/>
          </a:solidFill>
        </p:spPr>
        <p:txBody>
          <a:bodyPr>
            <a:normAutofit/>
          </a:bodyPr>
          <a:lstStyle/>
          <a:p>
            <a:r>
              <a:rPr lang="en-CA" u="sng" dirty="0" smtClean="0">
                <a:solidFill>
                  <a:srgbClr val="FF0000"/>
                </a:solidFill>
                <a:effectLst>
                  <a:outerShdw blurRad="38100" dist="38100" dir="2700000" algn="tl">
                    <a:srgbClr val="000000">
                      <a:alpha val="43137"/>
                    </a:srgbClr>
                  </a:outerShdw>
                </a:effectLst>
                <a:uFill>
                  <a:solidFill>
                    <a:schemeClr val="bg2"/>
                  </a:solidFill>
                </a:uFill>
              </a:rPr>
              <a:t>Misconceptions: DNA</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r>
              <a:rPr lang="en-US" sz="2000" dirty="0" smtClean="0"/>
              <a:t>http://www.polleverywhere.com/multiple_choice_polls/LTQxODkxMjMzMg</a:t>
            </a:r>
            <a:endParaRPr lang="en-US" sz="2000" dirty="0" smtClean="0"/>
          </a:p>
        </p:txBody>
      </p:sp>
      <p:sp>
        <p:nvSpPr>
          <p:cNvPr id="8" name="Rounded Rectangle 7"/>
          <p:cNvSpPr/>
          <p:nvPr/>
        </p:nvSpPr>
        <p:spPr>
          <a:xfrm>
            <a:off x="-1722120" y="3102240"/>
            <a:ext cx="1630680" cy="17145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476500"/>
            <a:ext cx="1630680" cy="45720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5509816"/>
            <a:ext cx="3352800" cy="246221"/>
          </a:xfrm>
          <a:prstGeom prst="rect">
            <a:avLst/>
          </a:prstGeom>
          <a:noFill/>
        </p:spPr>
        <p:txBody>
          <a:bodyPr wrap="square" rtlCol="0">
            <a:spAutoFit/>
          </a:bodyPr>
          <a:lstStyle/>
          <a:p>
            <a:endParaRPr lang="en-US" sz="1000" dirty="0"/>
          </a:p>
        </p:txBody>
      </p:sp>
    </p:spTree>
    <p:controls>
      <p:control spid="31746" name="ShockwaveFlash1" r:id="rId2" imgW="5896798" imgH="3691332"/>
    </p:controls>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5977" y="190500"/>
            <a:ext cx="4480176" cy="632460"/>
          </a:xfrm>
          <a:solidFill>
            <a:schemeClr val="tx1"/>
          </a:solidFill>
        </p:spPr>
        <p:txBody>
          <a:bodyPr>
            <a:normAutofit fontScale="90000"/>
          </a:bodyPr>
          <a:lstStyle/>
          <a:p>
            <a:pPr algn="r"/>
            <a:r>
              <a:rPr lang="en-CA" b="1" u="sng" dirty="0" smtClean="0">
                <a:solidFill>
                  <a:srgbClr val="FF0000"/>
                </a:solidFill>
                <a:effectLst>
                  <a:outerShdw blurRad="38100" dist="38100" dir="2700000" algn="tl">
                    <a:srgbClr val="000000">
                      <a:alpha val="43137"/>
                    </a:srgbClr>
                  </a:outerShdw>
                </a:effectLst>
                <a:uFill>
                  <a:solidFill>
                    <a:schemeClr val="bg2"/>
                  </a:solidFill>
                </a:uFill>
              </a:rPr>
              <a:t>History: A Case Study</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779913" y="1129308"/>
            <a:ext cx="5112568" cy="2088232"/>
          </a:xfrm>
        </p:spPr>
        <p:txBody>
          <a:bodyPr>
            <a:normAutofit fontScale="92500" lnSpcReduction="20000"/>
          </a:bodyPr>
          <a:lstStyle/>
          <a:p>
            <a:r>
              <a:rPr lang="en-CA" dirty="0" smtClean="0"/>
              <a:t>B3.2 </a:t>
            </a:r>
            <a:r>
              <a:rPr lang="en-CA" b="1" u="sng" dirty="0" smtClean="0">
                <a:effectLst>
                  <a:outerShdw blurRad="38100" dist="38100" dir="2700000" algn="tl">
                    <a:srgbClr val="000000">
                      <a:alpha val="43137"/>
                    </a:srgbClr>
                  </a:outerShdw>
                </a:effectLst>
                <a:uFill>
                  <a:solidFill>
                    <a:srgbClr val="FF0000"/>
                  </a:solidFill>
                </a:uFill>
              </a:rPr>
              <a:t>describe the structure </a:t>
            </a:r>
            <a:r>
              <a:rPr lang="en-CA" dirty="0" smtClean="0"/>
              <a:t>of important biochemical compounds, including carbohydrates, proteins, lipids, and </a:t>
            </a:r>
            <a:r>
              <a:rPr lang="en-CA" b="1" u="sng" dirty="0" smtClean="0">
                <a:effectLst>
                  <a:outerShdw blurRad="38100" dist="38100" dir="2700000" algn="tl">
                    <a:srgbClr val="000000">
                      <a:alpha val="43137"/>
                    </a:srgbClr>
                  </a:outerShdw>
                </a:effectLst>
                <a:uFill>
                  <a:solidFill>
                    <a:srgbClr val="FF0000"/>
                  </a:solidFill>
                </a:uFill>
              </a:rPr>
              <a:t>nucleic acids</a:t>
            </a:r>
            <a:r>
              <a:rPr lang="en-CA" dirty="0" smtClean="0"/>
              <a:t>, and explain their function within cells</a:t>
            </a:r>
          </a:p>
          <a:p>
            <a:endParaRPr lang="en-CA" dirty="0" smtClean="0"/>
          </a:p>
        </p:txBody>
      </p:sp>
      <p:pic>
        <p:nvPicPr>
          <p:cNvPr id="6146" name="Picture 2"/>
          <p:cNvPicPr>
            <a:picLocks noChangeAspect="1" noChangeArrowheads="1"/>
          </p:cNvPicPr>
          <p:nvPr/>
        </p:nvPicPr>
        <p:blipFill>
          <a:blip r:embed="rId3" cstate="print"/>
          <a:srcRect/>
          <a:stretch>
            <a:fillRect/>
          </a:stretch>
        </p:blipFill>
        <p:spPr bwMode="auto">
          <a:xfrm>
            <a:off x="395536" y="193204"/>
            <a:ext cx="3024336" cy="243879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4"/>
          <p:cNvPicPr>
            <a:picLocks noChangeAspect="1" noChangeArrowheads="1"/>
          </p:cNvPicPr>
          <p:nvPr/>
        </p:nvPicPr>
        <p:blipFill>
          <a:blip r:embed="rId4" cstate="print"/>
          <a:srcRect/>
          <a:stretch>
            <a:fillRect/>
          </a:stretch>
        </p:blipFill>
        <p:spPr bwMode="auto">
          <a:xfrm>
            <a:off x="5364088" y="3122712"/>
            <a:ext cx="3096344" cy="2322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467544" y="2569468"/>
            <a:ext cx="4572000" cy="923324"/>
          </a:xfrm>
          <a:prstGeom prst="rect">
            <a:avLst/>
          </a:prstGeom>
        </p:spPr>
        <p:txBody>
          <a:bodyPr lIns="91434" tIns="45717" rIns="91434" bIns="45717">
            <a:spAutoFit/>
          </a:bodyPr>
          <a:lstStyle/>
          <a:p>
            <a:r>
              <a:rPr lang="en-CA" b="1" u="sng" dirty="0" smtClean="0">
                <a:effectLst>
                  <a:outerShdw blurRad="38100" dist="38100" dir="2700000" algn="tl">
                    <a:srgbClr val="000000">
                      <a:alpha val="43137"/>
                    </a:srgbClr>
                  </a:outerShdw>
                </a:effectLst>
                <a:uFill>
                  <a:solidFill>
                    <a:srgbClr val="FF0000"/>
                  </a:solidFill>
                </a:uFill>
              </a:rPr>
              <a:t>Francis and Crick DNA </a:t>
            </a:r>
          </a:p>
          <a:p>
            <a:r>
              <a:rPr lang="en-CA" b="1" u="sng" dirty="0" smtClean="0">
                <a:effectLst>
                  <a:outerShdw blurRad="38100" dist="38100" dir="2700000" algn="tl">
                    <a:srgbClr val="000000">
                      <a:alpha val="43137"/>
                    </a:srgbClr>
                  </a:outerShdw>
                </a:effectLst>
                <a:uFill>
                  <a:solidFill>
                    <a:srgbClr val="FF0000"/>
                  </a:solidFill>
                </a:uFill>
              </a:rPr>
              <a:t>paper from Nature 1953</a:t>
            </a:r>
          </a:p>
          <a:p>
            <a:endParaRPr lang="en-CA" dirty="0"/>
          </a:p>
        </p:txBody>
      </p:sp>
      <p:pic>
        <p:nvPicPr>
          <p:cNvPr id="3074" name="Picture 2"/>
          <p:cNvPicPr>
            <a:picLocks noChangeAspect="1" noChangeArrowheads="1"/>
          </p:cNvPicPr>
          <p:nvPr/>
        </p:nvPicPr>
        <p:blipFill>
          <a:blip r:embed="rId5" cstate="print"/>
          <a:srcRect/>
          <a:stretch>
            <a:fillRect/>
          </a:stretch>
        </p:blipFill>
        <p:spPr bwMode="auto">
          <a:xfrm>
            <a:off x="1763688" y="3289548"/>
            <a:ext cx="1730744" cy="2281436"/>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checker dir="vert"/>
    <p:sndAc>
      <p:stSnd>
        <p:snd r:embed="rId2" name="breeze.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sz="quarter" idx="1"/>
          </p:nvPr>
        </p:nvPicPr>
        <p:blipFill>
          <a:blip r:embed="rId2" cstate="print"/>
          <a:srcRect/>
          <a:stretch>
            <a:fillRect/>
          </a:stretch>
        </p:blipFill>
        <p:spPr bwMode="auto">
          <a:xfrm>
            <a:off x="1979712" y="1273175"/>
            <a:ext cx="4624209" cy="381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History: A Case Study</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r>
              <a:rPr lang="en-CA" u="sng" dirty="0" smtClean="0">
                <a:solidFill>
                  <a:srgbClr val="FF0000"/>
                </a:solidFill>
                <a:effectLst>
                  <a:outerShdw blurRad="38100" dist="38100" dir="2700000" algn="tl">
                    <a:srgbClr val="000000">
                      <a:alpha val="43137"/>
                    </a:srgbClr>
                  </a:outerShdw>
                </a:effectLst>
                <a:uFill>
                  <a:solidFill>
                    <a:schemeClr val="bg2"/>
                  </a:solidFill>
                </a:uFill>
              </a:rPr>
              <a:t>DNA Ladder: Dry </a:t>
            </a:r>
            <a:r>
              <a:rPr lang="en-CA" b="1" u="sng" dirty="0" smtClean="0">
                <a:solidFill>
                  <a:srgbClr val="FF0000"/>
                </a:solidFill>
                <a:effectLst>
                  <a:outerShdw blurRad="38100" dist="38100" dir="2700000" algn="tl">
                    <a:srgbClr val="000000">
                      <a:alpha val="43137"/>
                    </a:srgbClr>
                  </a:outerShdw>
                </a:effectLst>
                <a:uFill>
                  <a:solidFill>
                    <a:schemeClr val="bg2"/>
                  </a:solidFill>
                </a:uFill>
              </a:rPr>
              <a:t>Lab</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216025" y="1201316"/>
            <a:ext cx="4788024" cy="1728192"/>
          </a:xfrm>
        </p:spPr>
        <p:txBody>
          <a:bodyPr>
            <a:normAutofit fontScale="77500" lnSpcReduction="20000"/>
          </a:bodyPr>
          <a:lstStyle/>
          <a:p>
            <a:pPr>
              <a:buNone/>
            </a:pPr>
            <a:r>
              <a:rPr lang="en-CA" dirty="0" smtClean="0"/>
              <a:t>B3.2 </a:t>
            </a:r>
            <a:r>
              <a:rPr lang="en-CA" b="1" u="sng" dirty="0" smtClean="0">
                <a:effectLst>
                  <a:outerShdw blurRad="38100" dist="38100" dir="2700000" algn="tl">
                    <a:srgbClr val="000000">
                      <a:alpha val="43137"/>
                    </a:srgbClr>
                  </a:outerShdw>
                </a:effectLst>
                <a:uFill>
                  <a:solidFill>
                    <a:srgbClr val="FF0000"/>
                  </a:solidFill>
                </a:uFill>
              </a:rPr>
              <a:t>describe the structure </a:t>
            </a:r>
            <a:r>
              <a:rPr lang="en-CA" dirty="0" smtClean="0"/>
              <a:t>of important biochemical compounds, including carbohydrates, proteins, lipids, and </a:t>
            </a:r>
            <a:r>
              <a:rPr lang="en-CA" b="1" u="sng" dirty="0" smtClean="0">
                <a:effectLst>
                  <a:outerShdw blurRad="38100" dist="38100" dir="2700000" algn="tl">
                    <a:srgbClr val="000000">
                      <a:alpha val="43137"/>
                    </a:srgbClr>
                  </a:outerShdw>
                </a:effectLst>
                <a:uFill>
                  <a:solidFill>
                    <a:srgbClr val="FF0000"/>
                  </a:solidFill>
                </a:uFill>
              </a:rPr>
              <a:t>nucleic acids</a:t>
            </a:r>
            <a:r>
              <a:rPr lang="en-CA" dirty="0" smtClean="0"/>
              <a:t>, and explain their </a:t>
            </a:r>
            <a:r>
              <a:rPr lang="en-CA" b="1" u="sng" dirty="0" smtClean="0">
                <a:effectLst>
                  <a:outerShdw blurRad="38100" dist="38100" dir="2700000" algn="tl">
                    <a:srgbClr val="000000">
                      <a:alpha val="43137"/>
                    </a:srgbClr>
                  </a:outerShdw>
                </a:effectLst>
                <a:uFill>
                  <a:solidFill>
                    <a:srgbClr val="FF0000"/>
                  </a:solidFill>
                </a:uFill>
              </a:rPr>
              <a:t>function within cells</a:t>
            </a:r>
          </a:p>
        </p:txBody>
      </p:sp>
      <p:sp>
        <p:nvSpPr>
          <p:cNvPr id="7" name="Rectangle 6"/>
          <p:cNvSpPr/>
          <p:nvPr/>
        </p:nvSpPr>
        <p:spPr>
          <a:xfrm>
            <a:off x="4427984" y="4585693"/>
            <a:ext cx="4572000" cy="646325"/>
          </a:xfrm>
          <a:prstGeom prst="rect">
            <a:avLst/>
          </a:prstGeom>
        </p:spPr>
        <p:txBody>
          <a:bodyPr lIns="91434" tIns="45717" rIns="91434" bIns="45717">
            <a:spAutoFit/>
          </a:bodyPr>
          <a:lstStyle/>
          <a:p>
            <a:pPr>
              <a:buNone/>
            </a:pPr>
            <a:endParaRPr lang="en-CA" b="1" u="sng" dirty="0" smtClean="0">
              <a:effectLst>
                <a:outerShdw blurRad="38100" dist="38100" dir="2700000" algn="tl">
                  <a:srgbClr val="000000">
                    <a:alpha val="43137"/>
                  </a:srgbClr>
                </a:outerShdw>
              </a:effectLst>
              <a:uFill>
                <a:solidFill>
                  <a:srgbClr val="FF0000"/>
                </a:solidFill>
              </a:uFill>
            </a:endParaRPr>
          </a:p>
          <a:p>
            <a:pPr>
              <a:buNone/>
            </a:pPr>
            <a:r>
              <a:rPr lang="en-CA" b="1" i="1" u="sng" dirty="0" smtClean="0">
                <a:effectLst>
                  <a:outerShdw blurRad="38100" dist="38100" dir="2700000" algn="tl">
                    <a:srgbClr val="000000">
                      <a:alpha val="43137"/>
                    </a:srgbClr>
                  </a:outerShdw>
                </a:effectLst>
                <a:uFill>
                  <a:solidFill>
                    <a:srgbClr val="C00000"/>
                  </a:solidFill>
                </a:uFill>
              </a:rPr>
              <a:t>Let DNA tell the Story</a:t>
            </a:r>
            <a:endParaRPr lang="en-CA" b="1" i="1" u="sng" dirty="0">
              <a:effectLst>
                <a:outerShdw blurRad="38100" dist="38100" dir="2700000" algn="tl">
                  <a:srgbClr val="000000">
                    <a:alpha val="43137"/>
                  </a:srgbClr>
                </a:outerShdw>
              </a:effectLst>
              <a:uFill>
                <a:solidFill>
                  <a:srgbClr val="C00000"/>
                </a:solidFill>
              </a:uFill>
            </a:endParaRPr>
          </a:p>
        </p:txBody>
      </p:sp>
      <p:pic>
        <p:nvPicPr>
          <p:cNvPr id="7173" name="Picture 5"/>
          <p:cNvPicPr>
            <a:picLocks noChangeAspect="1" noChangeArrowheads="1"/>
          </p:cNvPicPr>
          <p:nvPr/>
        </p:nvPicPr>
        <p:blipFill>
          <a:blip r:embed="rId3" cstate="print"/>
          <a:srcRect/>
          <a:stretch>
            <a:fillRect/>
          </a:stretch>
        </p:blipFill>
        <p:spPr bwMode="auto">
          <a:xfrm>
            <a:off x="1547665" y="2641476"/>
            <a:ext cx="2053531" cy="27199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174" name="Picture 6"/>
          <p:cNvPicPr>
            <a:picLocks noChangeAspect="1" noChangeArrowheads="1"/>
          </p:cNvPicPr>
          <p:nvPr/>
        </p:nvPicPr>
        <p:blipFill>
          <a:blip r:embed="rId4" cstate="print"/>
          <a:srcRect/>
          <a:stretch>
            <a:fillRect/>
          </a:stretch>
        </p:blipFill>
        <p:spPr bwMode="auto">
          <a:xfrm>
            <a:off x="4716016" y="1453524"/>
            <a:ext cx="4176464" cy="2772128"/>
          </a:xfrm>
          <a:prstGeom prst="roundRect">
            <a:avLst>
              <a:gd name="adj" fmla="val 4167"/>
            </a:avLst>
          </a:prstGeom>
          <a:solidFill>
            <a:srgbClr val="FFFFFF"/>
          </a:solidFill>
          <a:ln w="76200" cap="sq">
            <a:solidFill>
              <a:schemeClr val="tx1"/>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strips dir="ru"/>
    <p:sndAc>
      <p:stSnd>
        <p:snd r:embed="rId2" name="cashreg.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Dry Lab: Let DNA tell the story.</a:t>
            </a:r>
            <a:endParaRPr lang="en-CA" dirty="0"/>
          </a:p>
        </p:txBody>
      </p:sp>
      <p:pic>
        <p:nvPicPr>
          <p:cNvPr id="23555" name="Picture 6" descr="http://media.thestar.topscms.com/images/83/31/9f4da5484172a345e47429a5a053.jpeg"/>
          <p:cNvPicPr>
            <a:picLocks noChangeAspect="1" noChangeArrowheads="1"/>
          </p:cNvPicPr>
          <p:nvPr/>
        </p:nvPicPr>
        <p:blipFill>
          <a:blip r:embed="rId2" cstate="print"/>
          <a:srcRect/>
          <a:stretch>
            <a:fillRect/>
          </a:stretch>
        </p:blipFill>
        <p:spPr bwMode="auto">
          <a:xfrm>
            <a:off x="323850" y="1273175"/>
            <a:ext cx="5857875" cy="3960813"/>
          </a:xfrm>
          <a:prstGeom prst="rect">
            <a:avLst/>
          </a:prstGeom>
          <a:noFill/>
          <a:ln w="9525">
            <a:noFill/>
            <a:miter lim="800000"/>
            <a:headEnd/>
            <a:tailEnd/>
          </a:ln>
        </p:spPr>
      </p:pic>
      <p:sp>
        <p:nvSpPr>
          <p:cNvPr id="23556" name="Content Placeholder 2"/>
          <p:cNvSpPr>
            <a:spLocks noGrp="1"/>
          </p:cNvSpPr>
          <p:nvPr>
            <p:ph sz="quarter" idx="1"/>
          </p:nvPr>
        </p:nvSpPr>
        <p:spPr>
          <a:xfrm>
            <a:off x="301625" y="1273175"/>
            <a:ext cx="8504238" cy="3810000"/>
          </a:xfrm>
        </p:spPr>
        <p:txBody>
          <a:bodyPr/>
          <a:lstStyle/>
          <a:p>
            <a:pPr eaLnBrk="1" hangingPunct="1"/>
            <a:r>
              <a:rPr lang="en-CA" smtClean="0">
                <a:solidFill>
                  <a:schemeClr val="bg1"/>
                </a:solidFill>
              </a:rPr>
              <a:t>Human: </a:t>
            </a:r>
            <a:r>
              <a:rPr lang="en-CA" b="1" smtClean="0">
                <a:solidFill>
                  <a:schemeClr val="bg1"/>
                </a:solidFill>
              </a:rPr>
              <a:t>A T C C G G A T T C T T A T A C C A A A G T T C A C T T T G A C A T A C A T A T C A T A T C T T C C G A C</a:t>
            </a:r>
            <a:endParaRPr lang="en-CA" smtClean="0">
              <a:solidFill>
                <a:schemeClr val="bg1"/>
              </a:solidFill>
            </a:endParaRPr>
          </a:p>
          <a:p>
            <a:pPr eaLnBrk="1" hangingPunct="1"/>
            <a:r>
              <a:rPr lang="en-CA" smtClean="0">
                <a:solidFill>
                  <a:schemeClr val="bg1"/>
                </a:solidFill>
              </a:rPr>
              <a:t>Chimp: </a:t>
            </a:r>
            <a:r>
              <a:rPr lang="en-CA" b="1" smtClean="0">
                <a:solidFill>
                  <a:schemeClr val="bg1"/>
                </a:solidFill>
              </a:rPr>
              <a:t>A T C C C T T A T G T T A T A C C A T A G T C T T C T T T G A C A T A C A T A G G A T A T G T T C A C T T</a:t>
            </a:r>
            <a:endParaRPr lang="en-CA" smtClean="0">
              <a:solidFill>
                <a:schemeClr val="bg1"/>
              </a:solidFill>
            </a:endParaRPr>
          </a:p>
          <a:p>
            <a:pPr eaLnBrk="1" hangingPunct="1">
              <a:buFont typeface="Wingdings 2" pitchFamily="18" charset="2"/>
              <a:buNone/>
            </a:pPr>
            <a:endParaRPr lang="en-CA" smtClean="0"/>
          </a:p>
        </p:txBody>
      </p:sp>
      <p:pic>
        <p:nvPicPr>
          <p:cNvPr id="23557" name="Picture 3" descr="DNA_Digestion.gif"/>
          <p:cNvPicPr>
            <a:picLocks noChangeAspect="1"/>
          </p:cNvPicPr>
          <p:nvPr/>
        </p:nvPicPr>
        <p:blipFill>
          <a:blip r:embed="rId3" cstate="print"/>
          <a:srcRect/>
          <a:stretch>
            <a:fillRect/>
          </a:stretch>
        </p:blipFill>
        <p:spPr bwMode="auto">
          <a:xfrm>
            <a:off x="6300788" y="3433763"/>
            <a:ext cx="2376487" cy="1782762"/>
          </a:xfrm>
          <a:prstGeom prst="rect">
            <a:avLst/>
          </a:prstGeom>
          <a:noFill/>
          <a:ln w="9525">
            <a:noFill/>
            <a:miter lim="800000"/>
            <a:headEnd/>
            <a:tailEnd/>
          </a:ln>
        </p:spPr>
      </p:pic>
      <p:sp>
        <p:nvSpPr>
          <p:cNvPr id="6" name="Title 1"/>
          <p:cNvSpPr txBox="1">
            <a:spLocks/>
          </p:cNvSpPr>
          <p:nvPr/>
        </p:nvSpPr>
        <p:spPr>
          <a:xfrm>
            <a:off x="323528" y="5017740"/>
            <a:ext cx="8534400" cy="631825"/>
          </a:xfrm>
          <a:prstGeom prst="rect">
            <a:avLst/>
          </a:prstGeom>
          <a:solidFill>
            <a:schemeClr val="tx1"/>
          </a:solidFill>
        </p:spPr>
        <p:txBody>
          <a:bodyPr vert="horz" lIns="91434" tIns="45717" rIns="91434" bIns="45717"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noProof="0" dirty="0" smtClean="0">
                <a:ln>
                  <a:noFill/>
                </a:ln>
                <a:effectLst/>
                <a:uLnTx/>
                <a:uFillTx/>
                <a:latin typeface="+mj-lt"/>
                <a:ea typeface="+mj-ea"/>
                <a:cs typeface="+mj-cs"/>
                <a:hlinkClick r:id="rId4"/>
              </a:rPr>
              <a:t>http://www.polleverywhere.com/multiple_choice_polls/MTA4MTgwNDQw</a:t>
            </a:r>
            <a:r>
              <a:rPr kumimoji="0" lang="en-US" sz="1200" b="0" i="0" u="none" strike="noStrike" kern="1200" cap="none" spc="0" normalizeH="0" noProof="0" dirty="0" smtClean="0">
                <a:ln>
                  <a:noFill/>
                </a:ln>
                <a:effectLst/>
                <a:uLnTx/>
                <a:uFillTx/>
                <a:latin typeface="+mj-lt"/>
                <a:ea typeface="+mj-ea"/>
                <a:cs typeface="+mj-cs"/>
              </a:rPr>
              <a:t/>
            </a:r>
            <a:br>
              <a:rPr kumimoji="0" lang="en-US" sz="1200" b="0" i="0" u="none" strike="noStrike" kern="1200" cap="none" spc="0" normalizeH="0" noProof="0" dirty="0" smtClean="0">
                <a:ln>
                  <a:noFill/>
                </a:ln>
                <a:effectLst/>
                <a:uLnTx/>
                <a:uFillTx/>
                <a:latin typeface="+mj-lt"/>
                <a:ea typeface="+mj-ea"/>
                <a:cs typeface="+mj-cs"/>
              </a:rPr>
            </a:br>
            <a:endParaRPr kumimoji="0" lang="en-US" sz="1200" b="0" i="0" u="none" strike="noStrike" kern="1200" cap="none" spc="0" normalizeH="0" noProof="0" dirty="0" smtClean="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idx="4294967295"/>
          </p:nvPr>
        </p:nvSpPr>
        <p:spPr/>
        <p:txBody>
          <a:bodyPr/>
          <a:lstStyle/>
          <a:p>
            <a:pPr eaLnBrk="1" hangingPunct="1"/>
            <a:r>
              <a:rPr lang="en-US" sz="1200" smtClean="0">
                <a:hlinkClick r:id="rId5"/>
              </a:rPr>
              <a:t>http://www.polleverywhere.com/multiple_choice_polls/MTA4MTgwNDQw</a:t>
            </a:r>
            <a:r>
              <a:rPr lang="en-US" sz="1200" smtClean="0"/>
              <a:t/>
            </a:r>
            <a:br>
              <a:rPr lang="en-US" sz="1200" smtClean="0"/>
            </a:br>
            <a:endParaRPr lang="en-US" sz="1200" smtClean="0"/>
          </a:p>
        </p:txBody>
      </p:sp>
      <p:sp>
        <p:nvSpPr>
          <p:cNvPr id="8" name="Rounded Rectangle 7"/>
          <p:cNvSpPr/>
          <p:nvPr/>
        </p:nvSpPr>
        <p:spPr>
          <a:xfrm>
            <a:off x="-1722438" y="3102240"/>
            <a:ext cx="1630363" cy="17145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Don’t forget: You can copy-paste this slide into other presentations, and move or resize the poll.</a:t>
            </a:r>
          </a:p>
        </p:txBody>
      </p:sp>
      <p:sp>
        <p:nvSpPr>
          <p:cNvPr id="10" name="Right Arrow 9"/>
          <p:cNvSpPr/>
          <p:nvPr/>
        </p:nvSpPr>
        <p:spPr>
          <a:xfrm>
            <a:off x="-1722438" y="2476501"/>
            <a:ext cx="1630363" cy="457729"/>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600" dirty="0"/>
          </a:p>
        </p:txBody>
      </p:sp>
    </p:spTree>
    <p:controls>
      <p:control spid="1026" name="ShockwaveFlash1" r:id="rId2" imgW="6795870" imgH="4509534"/>
    </p:controls>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3: The Implications of Protein.</a:t>
            </a:r>
            <a:endParaRPr lang="en-CA" dirty="0"/>
          </a:p>
        </p:txBody>
      </p:sp>
      <p:pic>
        <p:nvPicPr>
          <p:cNvPr id="25603" name="Picture 2"/>
          <p:cNvPicPr>
            <a:picLocks noGrp="1" noChangeAspect="1" noChangeArrowheads="1"/>
          </p:cNvPicPr>
          <p:nvPr>
            <p:ph sz="quarter" idx="1"/>
          </p:nvPr>
        </p:nvPicPr>
        <p:blipFill>
          <a:blip r:embed="rId2" cstate="print"/>
          <a:srcRect/>
          <a:stretch>
            <a:fillRect/>
          </a:stretch>
        </p:blipFill>
        <p:spPr>
          <a:xfrm>
            <a:off x="827088" y="1417638"/>
            <a:ext cx="7448550" cy="3619500"/>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CA"/>
          </a:p>
        </p:txBody>
      </p:sp>
      <p:sp>
        <p:nvSpPr>
          <p:cNvPr id="3" name="Text Placeholder 2"/>
          <p:cNvSpPr>
            <a:spLocks noGrp="1"/>
          </p:cNvSpPr>
          <p:nvPr>
            <p:ph type="body" sz="half" idx="3"/>
          </p:nvPr>
        </p:nvSpPr>
        <p:spPr/>
        <p:txBody>
          <a:bodyPr/>
          <a:lstStyle/>
          <a:p>
            <a:endParaRPr lang="en-CA"/>
          </a:p>
        </p:txBody>
      </p:sp>
      <p:sp>
        <p:nvSpPr>
          <p:cNvPr id="4" name="Content Placeholder 3"/>
          <p:cNvSpPr>
            <a:spLocks noGrp="1"/>
          </p:cNvSpPr>
          <p:nvPr>
            <p:ph sz="quarter" idx="2"/>
          </p:nvPr>
        </p:nvSpPr>
        <p:spPr/>
        <p:txBody>
          <a:bodyPr/>
          <a:lstStyle/>
          <a:p>
            <a:endParaRPr lang="en-CA"/>
          </a:p>
        </p:txBody>
      </p:sp>
      <p:sp>
        <p:nvSpPr>
          <p:cNvPr id="5" name="Content Placeholder 4"/>
          <p:cNvSpPr>
            <a:spLocks noGrp="1"/>
          </p:cNvSpPr>
          <p:nvPr>
            <p:ph sz="quarter" idx="4"/>
          </p:nvPr>
        </p:nvSpPr>
        <p:spPr/>
        <p:txBody>
          <a:bodyPr/>
          <a:lstStyle/>
          <a:p>
            <a:endParaRPr lang="en-CA" dirty="0"/>
          </a:p>
        </p:txBody>
      </p:sp>
      <p:sp>
        <p:nvSpPr>
          <p:cNvPr id="7"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Minds On</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pic>
        <p:nvPicPr>
          <p:cNvPr id="2050" name="Picture 2"/>
          <p:cNvPicPr>
            <a:picLocks noChangeAspect="1" noChangeArrowheads="1"/>
          </p:cNvPicPr>
          <p:nvPr/>
        </p:nvPicPr>
        <p:blipFill>
          <a:blip r:embed="rId3" cstate="print"/>
          <a:srcRect/>
          <a:stretch>
            <a:fillRect/>
          </a:stretch>
        </p:blipFill>
        <p:spPr bwMode="auto">
          <a:xfrm>
            <a:off x="755576" y="1489348"/>
            <a:ext cx="3430838" cy="365956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sndAc>
      <p:stSnd>
        <p:snd r:embed="rId2" name="voltag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fontScale="90000"/>
          </a:bodyPr>
          <a:lstStyle/>
          <a:p>
            <a:r>
              <a:rPr lang="en-CA" sz="3600" b="1" u="sng" dirty="0" smtClean="0">
                <a:solidFill>
                  <a:srgbClr val="FF0000"/>
                </a:solidFill>
                <a:effectLst>
                  <a:outerShdw blurRad="38100" dist="38100" dir="2700000" algn="tl">
                    <a:srgbClr val="000000">
                      <a:alpha val="43137"/>
                    </a:srgbClr>
                  </a:outerShdw>
                </a:effectLst>
                <a:uFill>
                  <a:solidFill>
                    <a:schemeClr val="bg2"/>
                  </a:solidFill>
                </a:uFill>
              </a:rPr>
              <a:t>Recent Development</a:t>
            </a:r>
            <a:endParaRPr lang="en-CA" sz="3600" b="1" dirty="0"/>
          </a:p>
        </p:txBody>
      </p:sp>
      <p:sp>
        <p:nvSpPr>
          <p:cNvPr id="3" name="Content Placeholder 2"/>
          <p:cNvSpPr>
            <a:spLocks noGrp="1"/>
          </p:cNvSpPr>
          <p:nvPr>
            <p:ph sz="quarter" idx="1"/>
          </p:nvPr>
        </p:nvSpPr>
        <p:spPr>
          <a:xfrm>
            <a:off x="0" y="3505572"/>
            <a:ext cx="4630288" cy="1368935"/>
          </a:xfrm>
        </p:spPr>
        <p:txBody>
          <a:bodyPr>
            <a:normAutofit fontScale="70000" lnSpcReduction="20000"/>
          </a:bodyPr>
          <a:lstStyle/>
          <a:p>
            <a:r>
              <a:rPr lang="en-CA" b="1" dirty="0" smtClean="0"/>
              <a:t>B1.</a:t>
            </a:r>
            <a:r>
              <a:rPr lang="en-CA" dirty="0" smtClean="0"/>
              <a:t> analyse technological applications of enzymes in some industrial processes, and </a:t>
            </a:r>
            <a:r>
              <a:rPr lang="en-CA" b="1" u="sng" dirty="0" smtClean="0">
                <a:effectLst>
                  <a:outerShdw blurRad="38100" dist="38100" dir="2700000" algn="tl">
                    <a:srgbClr val="000000">
                      <a:alpha val="43137"/>
                    </a:srgbClr>
                  </a:outerShdw>
                </a:effectLst>
                <a:uFill>
                  <a:solidFill>
                    <a:srgbClr val="FFC000"/>
                  </a:solidFill>
                </a:uFill>
              </a:rPr>
              <a:t>evaluate technological advances in the field of cellular biology; </a:t>
            </a:r>
          </a:p>
          <a:p>
            <a:endParaRPr lang="en-CA" dirty="0" smtClean="0"/>
          </a:p>
        </p:txBody>
      </p:sp>
      <p:pic>
        <p:nvPicPr>
          <p:cNvPr id="10242" name="Picture 2"/>
          <p:cNvPicPr>
            <a:picLocks noChangeAspect="1" noChangeArrowheads="1"/>
          </p:cNvPicPr>
          <p:nvPr/>
        </p:nvPicPr>
        <p:blipFill>
          <a:blip r:embed="rId3" cstate="print"/>
          <a:srcRect/>
          <a:stretch>
            <a:fillRect/>
          </a:stretch>
        </p:blipFill>
        <p:spPr bwMode="auto">
          <a:xfrm>
            <a:off x="0" y="1201316"/>
            <a:ext cx="4744588" cy="2232248"/>
          </a:xfrm>
          <a:prstGeom prst="rect">
            <a:avLst/>
          </a:prstGeom>
          <a:noFill/>
          <a:ln w="9525">
            <a:solidFill>
              <a:schemeClr val="tx1"/>
            </a:solidFill>
            <a:miter lim="800000"/>
            <a:headEnd/>
            <a:tailEnd/>
          </a:ln>
          <a:effectLst>
            <a:glow rad="101600">
              <a:schemeClr val="accent5">
                <a:satMod val="175000"/>
                <a:alpha val="40000"/>
              </a:schemeClr>
            </a:glow>
          </a:effectLst>
          <a:scene3d>
            <a:camera prst="obliqueTopLeft"/>
            <a:lightRig rig="threePt" dir="t"/>
          </a:scene3d>
        </p:spPr>
      </p:pic>
      <p:pic>
        <p:nvPicPr>
          <p:cNvPr id="10243" name="Picture 3"/>
          <p:cNvPicPr>
            <a:picLocks noChangeAspect="1" noChangeArrowheads="1"/>
          </p:cNvPicPr>
          <p:nvPr/>
        </p:nvPicPr>
        <p:blipFill>
          <a:blip r:embed="rId4" cstate="print"/>
          <a:srcRect/>
          <a:stretch>
            <a:fillRect/>
          </a:stretch>
        </p:blipFill>
        <p:spPr bwMode="auto">
          <a:xfrm>
            <a:off x="5364089" y="2857501"/>
            <a:ext cx="3516137" cy="264147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4860032" y="985292"/>
            <a:ext cx="4176464" cy="2031325"/>
          </a:xfrm>
          <a:prstGeom prst="rect">
            <a:avLst/>
          </a:prstGeom>
          <a:noFill/>
        </p:spPr>
        <p:txBody>
          <a:bodyPr wrap="square" rtlCol="0">
            <a:spAutoFit/>
          </a:bodyPr>
          <a:lstStyle/>
          <a:p>
            <a:r>
              <a:rPr lang="en-CA" b="1" dirty="0" smtClean="0"/>
              <a:t>B3.</a:t>
            </a:r>
            <a:r>
              <a:rPr lang="en-CA" dirty="0" smtClean="0"/>
              <a:t> </a:t>
            </a:r>
            <a:r>
              <a:rPr lang="en-CA" b="1" u="sng" dirty="0" smtClean="0">
                <a:effectLst>
                  <a:outerShdw blurRad="38100" dist="38100" dir="2700000" algn="tl">
                    <a:srgbClr val="000000">
                      <a:alpha val="43137"/>
                    </a:srgbClr>
                  </a:outerShdw>
                </a:effectLst>
                <a:uFill>
                  <a:solidFill>
                    <a:srgbClr val="C00000"/>
                  </a:solidFill>
                </a:uFill>
              </a:rPr>
              <a:t>demonstrate an understanding of the structures and functions of biological molecules</a:t>
            </a:r>
            <a:r>
              <a:rPr lang="en-CA" dirty="0" smtClean="0"/>
              <a:t>, and the biochemical reactions required to maintain normal cellular function.</a:t>
            </a:r>
          </a:p>
          <a:p>
            <a:endParaRPr lang="en-CA" dirty="0"/>
          </a:p>
        </p:txBody>
      </p:sp>
      <p:sp>
        <p:nvSpPr>
          <p:cNvPr id="8" name="TextBox 7"/>
          <p:cNvSpPr txBox="1"/>
          <p:nvPr/>
        </p:nvSpPr>
        <p:spPr>
          <a:xfrm>
            <a:off x="467544" y="4801716"/>
            <a:ext cx="4176464" cy="646331"/>
          </a:xfrm>
          <a:prstGeom prst="rect">
            <a:avLst/>
          </a:prstGeom>
          <a:noFill/>
        </p:spPr>
        <p:txBody>
          <a:bodyPr wrap="square" rtlCol="0">
            <a:spAutoFit/>
          </a:bodyPr>
          <a:lstStyle/>
          <a:p>
            <a:r>
              <a:rPr lang="en-CA" dirty="0" smtClean="0">
                <a:hlinkClick r:id="rId5"/>
              </a:rPr>
              <a:t>http://www.wordle.net/</a:t>
            </a:r>
            <a:endParaRPr lang="en-CA" dirty="0" smtClean="0"/>
          </a:p>
          <a:p>
            <a:endParaRPr lang="en-CA" dirty="0"/>
          </a:p>
        </p:txBody>
      </p:sp>
    </p:spTree>
  </p:cSld>
  <p:clrMapOvr>
    <a:masterClrMapping/>
  </p:clrMapOvr>
  <p:transition>
    <p:newsflash/>
    <p:sndAc>
      <p:stSnd>
        <p:snd r:embed="rId2" name="explode.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STSE</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01752" y="1272541"/>
            <a:ext cx="5422376" cy="1728975"/>
          </a:xfrm>
        </p:spPr>
        <p:txBody>
          <a:bodyPr>
            <a:normAutofit fontScale="62500" lnSpcReduction="20000"/>
          </a:bodyPr>
          <a:lstStyle/>
          <a:p>
            <a:r>
              <a:rPr lang="en-CA" dirty="0" smtClean="0"/>
              <a:t>B1.1 analyse technological applications related to </a:t>
            </a:r>
            <a:r>
              <a:rPr lang="en-CA" b="1" u="sng" dirty="0" smtClean="0">
                <a:effectLst>
                  <a:outerShdw blurRad="38100" dist="38100" dir="2700000" algn="tl">
                    <a:srgbClr val="000000">
                      <a:alpha val="43137"/>
                    </a:srgbClr>
                  </a:outerShdw>
                </a:effectLst>
                <a:uFill>
                  <a:solidFill>
                    <a:schemeClr val="accent2">
                      <a:lumMod val="60000"/>
                      <a:lumOff val="40000"/>
                    </a:schemeClr>
                  </a:solidFill>
                </a:uFill>
              </a:rPr>
              <a:t>enzyme activity </a:t>
            </a:r>
            <a:r>
              <a:rPr lang="en-CA" dirty="0" smtClean="0"/>
              <a:t>in the </a:t>
            </a:r>
            <a:r>
              <a:rPr lang="en-CA" b="1" u="sng" dirty="0" smtClean="0">
                <a:effectLst>
                  <a:outerShdw blurRad="38100" dist="38100" dir="2700000" algn="tl">
                    <a:srgbClr val="000000">
                      <a:alpha val="43137"/>
                    </a:srgbClr>
                  </a:outerShdw>
                </a:effectLst>
                <a:uFill>
                  <a:solidFill>
                    <a:srgbClr val="C00000"/>
                  </a:solidFill>
                </a:uFill>
              </a:rPr>
              <a:t>food and pharmaceutical industries</a:t>
            </a:r>
            <a:endParaRPr lang="en-CA" dirty="0" smtClean="0"/>
          </a:p>
          <a:p>
            <a:r>
              <a:rPr lang="en-CA" dirty="0" smtClean="0"/>
              <a:t>An understanding of metabolic processes enables people to </a:t>
            </a:r>
            <a:r>
              <a:rPr lang="en-CA" b="1" u="sng" dirty="0" smtClean="0">
                <a:effectLst>
                  <a:outerShdw blurRad="38100" dist="38100" dir="2700000" algn="tl">
                    <a:srgbClr val="000000">
                      <a:alpha val="43137"/>
                    </a:srgbClr>
                  </a:outerShdw>
                </a:effectLst>
                <a:uFill>
                  <a:solidFill>
                    <a:srgbClr val="C00000"/>
                  </a:solidFill>
                </a:uFill>
              </a:rPr>
              <a:t>make informed choices </a:t>
            </a:r>
            <a:r>
              <a:rPr lang="en-CA" dirty="0" smtClean="0"/>
              <a:t>with respect to a range of personal, societal, and environmental issues.</a:t>
            </a:r>
            <a:endParaRPr lang="en-CA" dirty="0"/>
          </a:p>
        </p:txBody>
      </p:sp>
      <p:pic>
        <p:nvPicPr>
          <p:cNvPr id="1027" name="Picture 3"/>
          <p:cNvPicPr>
            <a:picLocks noChangeAspect="1" noChangeArrowheads="1"/>
          </p:cNvPicPr>
          <p:nvPr/>
        </p:nvPicPr>
        <p:blipFill>
          <a:blip r:embed="rId3" cstate="print"/>
          <a:srcRect/>
          <a:stretch>
            <a:fillRect/>
          </a:stretch>
        </p:blipFill>
        <p:spPr bwMode="auto">
          <a:xfrm>
            <a:off x="6156176" y="3289548"/>
            <a:ext cx="2809875" cy="466725"/>
          </a:xfrm>
          <a:prstGeom prst="rect">
            <a:avLst/>
          </a:prstGeom>
          <a:ln>
            <a:noFill/>
          </a:ln>
          <a:effectLst>
            <a:softEdge rad="112500"/>
          </a:effectLst>
        </p:spPr>
      </p:pic>
      <p:pic>
        <p:nvPicPr>
          <p:cNvPr id="1028" name="Picture 4"/>
          <p:cNvPicPr>
            <a:picLocks noChangeAspect="1" noChangeArrowheads="1"/>
          </p:cNvPicPr>
          <p:nvPr/>
        </p:nvPicPr>
        <p:blipFill>
          <a:blip r:embed="rId4" cstate="print"/>
          <a:srcRect/>
          <a:stretch>
            <a:fillRect/>
          </a:stretch>
        </p:blipFill>
        <p:spPr bwMode="auto">
          <a:xfrm>
            <a:off x="395536" y="2785492"/>
            <a:ext cx="1890410" cy="2664296"/>
          </a:xfrm>
          <a:prstGeom prst="rect">
            <a:avLst/>
          </a:prstGeom>
          <a:ln>
            <a:noFill/>
          </a:ln>
          <a:effectLst>
            <a:softEdge rad="112500"/>
          </a:effectLst>
        </p:spPr>
      </p:pic>
      <p:pic>
        <p:nvPicPr>
          <p:cNvPr id="1030" name="Picture 6"/>
          <p:cNvPicPr>
            <a:picLocks noChangeAspect="1" noChangeArrowheads="1"/>
          </p:cNvPicPr>
          <p:nvPr/>
        </p:nvPicPr>
        <p:blipFill>
          <a:blip r:embed="rId5" cstate="print"/>
          <a:srcRect/>
          <a:stretch>
            <a:fillRect/>
          </a:stretch>
        </p:blipFill>
        <p:spPr bwMode="auto">
          <a:xfrm>
            <a:off x="6228184" y="1345332"/>
            <a:ext cx="2915816" cy="29130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1" name="Picture 3"/>
          <p:cNvPicPr>
            <a:picLocks noChangeAspect="1" noChangeArrowheads="1"/>
          </p:cNvPicPr>
          <p:nvPr/>
        </p:nvPicPr>
        <p:blipFill>
          <a:blip r:embed="rId6" cstate="print"/>
          <a:srcRect/>
          <a:stretch>
            <a:fillRect/>
          </a:stretch>
        </p:blipFill>
        <p:spPr bwMode="auto">
          <a:xfrm>
            <a:off x="2987824" y="3289548"/>
            <a:ext cx="3383155" cy="201622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dir="in"/>
    <p:sndAc>
      <p:stSnd>
        <p:snd r:embed="rId2" name="whoosh.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sz="quarter" idx="1"/>
          </p:nvPr>
        </p:nvSpPr>
        <p:spPr/>
        <p:txBody>
          <a:bodyPr/>
          <a:lstStyle/>
          <a:p>
            <a:endParaRPr lang="en-CA" dirty="0"/>
          </a:p>
        </p:txBody>
      </p:sp>
      <p:pic>
        <p:nvPicPr>
          <p:cNvPr id="3074" name="Picture 2"/>
          <p:cNvPicPr>
            <a:picLocks noChangeAspect="1" noChangeArrowheads="1"/>
          </p:cNvPicPr>
          <p:nvPr/>
        </p:nvPicPr>
        <p:blipFill>
          <a:blip r:embed="rId2" cstate="print"/>
          <a:srcRect/>
          <a:stretch>
            <a:fillRect/>
          </a:stretch>
        </p:blipFill>
        <p:spPr bwMode="auto">
          <a:xfrm>
            <a:off x="2555776" y="481236"/>
            <a:ext cx="3672408" cy="489981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4: Enzymes at Work</a:t>
            </a:r>
            <a:endParaRPr lang="en-CA" dirty="0"/>
          </a:p>
        </p:txBody>
      </p:sp>
      <p:pic>
        <p:nvPicPr>
          <p:cNvPr id="28675" name="Picture 2"/>
          <p:cNvPicPr>
            <a:picLocks noGrp="1" noChangeAspect="1" noChangeArrowheads="1"/>
          </p:cNvPicPr>
          <p:nvPr>
            <p:ph sz="quarter" idx="1"/>
          </p:nvPr>
        </p:nvPicPr>
        <p:blipFill>
          <a:blip r:embed="rId2" cstate="print"/>
          <a:srcRect/>
          <a:stretch>
            <a:fillRect/>
          </a:stretch>
        </p:blipFill>
        <p:spPr>
          <a:xfrm>
            <a:off x="827088" y="1344613"/>
            <a:ext cx="7429500" cy="3343275"/>
          </a:xfr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Wet Lab: Enzymes</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01752" y="1272541"/>
            <a:ext cx="4702296" cy="3385159"/>
          </a:xfrm>
        </p:spPr>
        <p:txBody>
          <a:bodyPr>
            <a:normAutofit fontScale="40000" lnSpcReduction="20000"/>
          </a:bodyPr>
          <a:lstStyle/>
          <a:p>
            <a:r>
              <a:rPr lang="en-CA" dirty="0" smtClean="0"/>
              <a:t>B2.5 plan and conduct an </a:t>
            </a:r>
            <a:r>
              <a:rPr lang="en-CA" b="1" u="sng" dirty="0" smtClean="0">
                <a:effectLst>
                  <a:outerShdw blurRad="38100" dist="38100" dir="2700000" algn="tl">
                    <a:srgbClr val="000000">
                      <a:alpha val="43137"/>
                    </a:srgbClr>
                  </a:outerShdw>
                </a:effectLst>
                <a:uFill>
                  <a:solidFill>
                    <a:srgbClr val="FF0000"/>
                  </a:solidFill>
                </a:uFill>
              </a:rPr>
              <a:t>investigation</a:t>
            </a:r>
            <a:r>
              <a:rPr lang="en-CA" dirty="0" smtClean="0"/>
              <a:t> related to a cellular process (e.g., factors that affect </a:t>
            </a:r>
            <a:r>
              <a:rPr lang="en-CA" b="1" u="sng" dirty="0" smtClean="0">
                <a:effectLst>
                  <a:outerShdw blurRad="38100" dist="38100" dir="2700000" algn="tl">
                    <a:srgbClr val="000000">
                      <a:alpha val="43137"/>
                    </a:srgbClr>
                  </a:outerShdw>
                </a:effectLst>
                <a:uFill>
                  <a:solidFill>
                    <a:srgbClr val="FF0000"/>
                  </a:solidFill>
                </a:uFill>
              </a:rPr>
              <a:t>enzyme activity</a:t>
            </a:r>
            <a:r>
              <a:rPr lang="en-CA" dirty="0" smtClean="0"/>
              <a:t>; factors that affect transport of substances across cell membranes), using appropriate laboratory equipment and techniques, and report the results in an appropriate format</a:t>
            </a:r>
          </a:p>
          <a:p>
            <a:endParaRPr lang="en-CA" dirty="0" smtClean="0"/>
          </a:p>
          <a:p>
            <a:r>
              <a:rPr lang="en-CA" b="1" u="sng" dirty="0" err="1" smtClean="0">
                <a:effectLst>
                  <a:outerShdw blurRad="38100" dist="38100" dir="2700000" algn="tl">
                    <a:srgbClr val="000000">
                      <a:alpha val="43137"/>
                    </a:srgbClr>
                  </a:outerShdw>
                </a:effectLst>
                <a:uFill>
                  <a:solidFill>
                    <a:srgbClr val="FF0000"/>
                  </a:solidFill>
                </a:uFill>
              </a:rPr>
              <a:t>Catalase</a:t>
            </a:r>
            <a:r>
              <a:rPr lang="en-CA" b="1" u="sng" dirty="0" smtClean="0">
                <a:effectLst>
                  <a:outerShdw blurRad="38100" dist="38100" dir="2700000" algn="tl">
                    <a:srgbClr val="000000">
                      <a:alpha val="43137"/>
                    </a:srgbClr>
                  </a:outerShdw>
                </a:effectLst>
                <a:uFill>
                  <a:solidFill>
                    <a:srgbClr val="FF0000"/>
                  </a:solidFill>
                </a:uFill>
              </a:rPr>
              <a:t> and Rates of Reaction</a:t>
            </a:r>
          </a:p>
          <a:p>
            <a:pPr marL="274320" indent="-274320" algn="ctr">
              <a:buNone/>
              <a:defRPr/>
            </a:pPr>
            <a:r>
              <a:rPr lang="en-CA" sz="4400" dirty="0" smtClean="0">
                <a:hlinkClick r:id="rId3"/>
              </a:rPr>
              <a:t>http://www.scopezoom.com/enzyme/page1.htm</a:t>
            </a:r>
            <a:endParaRPr lang="en-CA" sz="4400" dirty="0" smtClean="0"/>
          </a:p>
          <a:p>
            <a:pPr marL="274320" indent="-274320" algn="ctr">
              <a:buNone/>
              <a:defRPr/>
            </a:pPr>
            <a:endParaRPr lang="en-CA" dirty="0" smtClean="0"/>
          </a:p>
          <a:p>
            <a:pPr marL="274320" indent="-274320">
              <a:buNone/>
              <a:defRPr/>
            </a:pPr>
            <a:endParaRPr lang="en-CA" sz="2800" dirty="0" smtClean="0"/>
          </a:p>
          <a:p>
            <a:pPr marL="274320" indent="-274320">
              <a:buNone/>
              <a:defRPr/>
            </a:pPr>
            <a:r>
              <a:rPr lang="en-CA" sz="2800" dirty="0" smtClean="0"/>
              <a:t>Resources:</a:t>
            </a:r>
          </a:p>
          <a:p>
            <a:pPr marL="274320" indent="-274320">
              <a:buNone/>
              <a:defRPr/>
            </a:pPr>
            <a:r>
              <a:rPr lang="en-CA" sz="2800" dirty="0" smtClean="0"/>
              <a:t>http://www.phschool.com/science/biology_place/labbench</a:t>
            </a:r>
          </a:p>
          <a:p>
            <a:pPr marL="274320" indent="-274320">
              <a:buNone/>
              <a:defRPr/>
            </a:pPr>
            <a:r>
              <a:rPr lang="en-CA" sz="2800" dirty="0" smtClean="0"/>
              <a:t>http://glencoe.mcgraw-hill.com/sites/0078759864/student_view0/unit2/chapter6/virtual_labs.html#</a:t>
            </a:r>
          </a:p>
          <a:p>
            <a:pPr marL="274320" indent="-274320">
              <a:buNone/>
              <a:defRPr/>
            </a:pPr>
            <a:r>
              <a:rPr lang="en-CA" sz="2800" dirty="0" smtClean="0"/>
              <a:t>http://bioweb.wku.edu/courses/Biol114/enzyme/enzyme2.asp</a:t>
            </a:r>
            <a:endParaRPr lang="en-CA" b="1" u="sng" dirty="0">
              <a:effectLst>
                <a:outerShdw blurRad="38100" dist="38100" dir="2700000" algn="tl">
                  <a:srgbClr val="000000">
                    <a:alpha val="43137"/>
                  </a:srgbClr>
                </a:outerShdw>
              </a:effectLst>
              <a:uFill>
                <a:solidFill>
                  <a:srgbClr val="FF0000"/>
                </a:solidFill>
              </a:uFill>
            </a:endParaRPr>
          </a:p>
        </p:txBody>
      </p:sp>
      <p:pic>
        <p:nvPicPr>
          <p:cNvPr id="1026" name="Picture 2"/>
          <p:cNvPicPr>
            <a:picLocks noChangeAspect="1" noChangeArrowheads="1"/>
          </p:cNvPicPr>
          <p:nvPr/>
        </p:nvPicPr>
        <p:blipFill>
          <a:blip r:embed="rId4" cstate="print"/>
          <a:srcRect/>
          <a:stretch>
            <a:fillRect/>
          </a:stretch>
        </p:blipFill>
        <p:spPr bwMode="auto">
          <a:xfrm>
            <a:off x="6876256" y="1201316"/>
            <a:ext cx="1810979" cy="252028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zoom dir="in"/>
    <p:sndAc>
      <p:stSnd>
        <p:snd r:embed="rId2" name="suction.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Conclusion</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p:txBody>
          <a:bodyPr/>
          <a:lstStyle/>
          <a:p>
            <a:endParaRPr lang="en-CA" dirty="0"/>
          </a:p>
        </p:txBody>
      </p:sp>
      <p:pic>
        <p:nvPicPr>
          <p:cNvPr id="8194" name="Picture 2"/>
          <p:cNvPicPr>
            <a:picLocks noChangeAspect="1" noChangeArrowheads="1"/>
          </p:cNvPicPr>
          <p:nvPr/>
        </p:nvPicPr>
        <p:blipFill>
          <a:blip r:embed="rId3" cstate="print"/>
          <a:srcRect/>
          <a:stretch>
            <a:fillRect/>
          </a:stretch>
        </p:blipFill>
        <p:spPr bwMode="auto">
          <a:xfrm>
            <a:off x="2699793" y="1201317"/>
            <a:ext cx="3876278" cy="411673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randomBar/>
    <p:sndAc>
      <p:stSnd>
        <p:snd r:embed="rId2" name="click.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lstStyle/>
          <a:p>
            <a:r>
              <a:rPr lang="en-CA" b="1" u="sng" dirty="0" smtClean="0">
                <a:solidFill>
                  <a:srgbClr val="FF0000"/>
                </a:solidFill>
                <a:effectLst>
                  <a:outerShdw blurRad="38100" dist="38100" dir="2700000" algn="tl">
                    <a:srgbClr val="000000">
                      <a:alpha val="43137"/>
                    </a:srgbClr>
                  </a:outerShdw>
                </a:effectLst>
                <a:uFill>
                  <a:solidFill>
                    <a:schemeClr val="bg2"/>
                  </a:solidFill>
                </a:uFill>
              </a:rPr>
              <a:t>Thank You</a:t>
            </a:r>
            <a:endParaRPr lang="en-CA" b="1" dirty="0"/>
          </a:p>
        </p:txBody>
      </p:sp>
      <p:pic>
        <p:nvPicPr>
          <p:cNvPr id="9218" name="Picture 2"/>
          <p:cNvPicPr>
            <a:picLocks noGrp="1" noChangeAspect="1" noChangeArrowheads="1"/>
          </p:cNvPicPr>
          <p:nvPr>
            <p:ph sz="quarter" idx="1"/>
          </p:nvPr>
        </p:nvPicPr>
        <p:blipFill>
          <a:blip r:embed="rId3" cstate="print"/>
          <a:srcRect/>
          <a:stretch>
            <a:fillRect/>
          </a:stretch>
        </p:blipFill>
        <p:spPr bwMode="auto">
          <a:xfrm>
            <a:off x="5940152" y="2425453"/>
            <a:ext cx="2945755" cy="294575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219" name="Picture 3"/>
          <p:cNvPicPr>
            <a:picLocks noChangeAspect="1" noChangeArrowheads="1"/>
          </p:cNvPicPr>
          <p:nvPr/>
        </p:nvPicPr>
        <p:blipFill>
          <a:blip r:embed="rId4" cstate="print"/>
          <a:srcRect/>
          <a:stretch>
            <a:fillRect/>
          </a:stretch>
        </p:blipFill>
        <p:spPr bwMode="auto">
          <a:xfrm>
            <a:off x="179513" y="1273324"/>
            <a:ext cx="5508321" cy="3096344"/>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p:spPr>
      </p:pic>
    </p:spTree>
  </p:cSld>
  <p:clrMapOvr>
    <a:masterClrMapping/>
  </p:clrMapOvr>
  <p:transition>
    <p:sndAc>
      <p:stSnd>
        <p:snd r:embed="rId2" name="applaus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76" y="4191000"/>
            <a:ext cx="2795761" cy="826740"/>
          </a:xfrm>
          <a:solidFill>
            <a:schemeClr val="tx1"/>
          </a:solidFill>
        </p:spPr>
        <p:txBody>
          <a:bodyPr/>
          <a:lstStyle/>
          <a:p>
            <a:pPr algn="ctr"/>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
        <p:nvSpPr>
          <p:cNvPr id="7" name="Text Placeholder 6"/>
          <p:cNvSpPr>
            <a:spLocks noGrp="1"/>
          </p:cNvSpPr>
          <p:nvPr>
            <p:ph type="body" sz="half" idx="2"/>
          </p:nvPr>
        </p:nvSpPr>
        <p:spPr>
          <a:xfrm>
            <a:off x="92969" y="697261"/>
            <a:ext cx="3038872" cy="4524309"/>
          </a:xfrm>
          <a:prstGeom prst="rect">
            <a:avLst/>
          </a:prstGeom>
        </p:spPr>
        <p:txBody>
          <a:bodyPr wrap="square">
            <a:spAutoFit/>
          </a:bodyPr>
          <a:lstStyle/>
          <a:p>
            <a:pPr>
              <a:buSzPct val="100000"/>
              <a:buBlip>
                <a:blip r:embed="rId3"/>
              </a:buBlip>
            </a:pPr>
            <a:r>
              <a:rPr lang="en-CA" sz="2800" dirty="0" smtClean="0">
                <a:solidFill>
                  <a:schemeClr val="tx1"/>
                </a:solidFill>
                <a:effectLst>
                  <a:outerShdw blurRad="38100" dist="38100" dir="2700000" algn="tl">
                    <a:srgbClr val="000000">
                      <a:alpha val="43137"/>
                    </a:srgbClr>
                  </a:outerShdw>
                </a:effectLst>
              </a:rPr>
              <a:t>Technological </a:t>
            </a:r>
            <a:r>
              <a:rPr lang="en-CA" sz="2800" u="sng" dirty="0" smtClean="0">
                <a:solidFill>
                  <a:schemeClr val="tx1"/>
                </a:solidFill>
                <a:effectLst>
                  <a:outerShdw blurRad="38100" dist="38100" dir="2700000" algn="tl">
                    <a:srgbClr val="000000">
                      <a:alpha val="43137"/>
                    </a:srgbClr>
                  </a:outerShdw>
                </a:effectLst>
                <a:uFill>
                  <a:solidFill>
                    <a:srgbClr val="FFFF00"/>
                  </a:solidFill>
                </a:uFill>
              </a:rPr>
              <a:t>applications</a:t>
            </a:r>
            <a:r>
              <a:rPr lang="en-CA" sz="2800" dirty="0" smtClean="0">
                <a:effectLst>
                  <a:outerShdw blurRad="38100" dist="38100" dir="2700000" algn="tl">
                    <a:srgbClr val="000000">
                      <a:alpha val="43137"/>
                    </a:srgbClr>
                  </a:outerShdw>
                </a:effectLst>
              </a:rPr>
              <a:t> that affect </a:t>
            </a:r>
            <a:r>
              <a:rPr lang="en-CA" sz="2800" u="sng" dirty="0" smtClean="0">
                <a:effectLst>
                  <a:outerShdw blurRad="38100" dist="38100" dir="2700000" algn="tl">
                    <a:srgbClr val="000000">
                      <a:alpha val="43137"/>
                    </a:srgbClr>
                  </a:outerShdw>
                </a:effectLst>
              </a:rPr>
              <a:t>biological </a:t>
            </a:r>
            <a:r>
              <a:rPr lang="en-CA" sz="2800" dirty="0" smtClean="0">
                <a:effectLst>
                  <a:outerShdw blurRad="38100" dist="38100" dir="2700000" algn="tl">
                    <a:srgbClr val="000000">
                      <a:alpha val="43137"/>
                    </a:srgbClr>
                  </a:outerShdw>
                </a:effectLst>
              </a:rPr>
              <a:t>processes and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cellular functions</a:t>
            </a:r>
            <a:r>
              <a:rPr lang="en-CA" sz="2800" dirty="0" smtClean="0">
                <a:effectLst>
                  <a:outerShdw blurRad="38100" dist="38100" dir="2700000" algn="tl">
                    <a:srgbClr val="000000">
                      <a:alpha val="43137"/>
                    </a:srgbClr>
                  </a:outerShdw>
                </a:effectLst>
              </a:rPr>
              <a:t> are used in the </a:t>
            </a:r>
            <a:r>
              <a:rPr lang="en-CA" sz="2800" dirty="0" smtClean="0">
                <a:solidFill>
                  <a:schemeClr val="bg1"/>
                </a:solidFill>
                <a:effectLst>
                  <a:outerShdw blurRad="38100" dist="38100" dir="2700000" algn="tl">
                    <a:srgbClr val="000000">
                      <a:alpha val="43137"/>
                    </a:srgbClr>
                  </a:outerShdw>
                </a:effectLst>
              </a:rPr>
              <a:t>food</a:t>
            </a:r>
            <a:r>
              <a:rPr lang="en-CA" sz="2800" dirty="0" smtClean="0">
                <a:effectLst>
                  <a:outerShdw blurRad="38100" dist="38100" dir="2700000" algn="tl">
                    <a:srgbClr val="000000">
                      <a:alpha val="43137"/>
                    </a:srgbClr>
                  </a:outerShdw>
                </a:effectLst>
              </a:rPr>
              <a:t>, pharmaceutical, and medical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industries</a:t>
            </a:r>
            <a:r>
              <a:rPr lang="en-CA" sz="2800" dirty="0" smtClean="0">
                <a:effectLst>
                  <a:outerShdw blurRad="38100" dist="38100" dir="2700000" algn="tl">
                    <a:srgbClr val="000000">
                      <a:alpha val="43137"/>
                    </a:srgbClr>
                  </a:outerShdw>
                </a:effectLst>
              </a:rPr>
              <a:t>.</a:t>
            </a:r>
          </a:p>
        </p:txBody>
      </p:sp>
      <p:sp>
        <p:nvSpPr>
          <p:cNvPr id="6" name="Picture Placeholder 5"/>
          <p:cNvSpPr>
            <a:spLocks noGrp="1"/>
          </p:cNvSpPr>
          <p:nvPr>
            <p:ph type="pic" idx="1"/>
          </p:nvPr>
        </p:nvSpPr>
        <p:spPr/>
      </p:sp>
      <p:pic>
        <p:nvPicPr>
          <p:cNvPr id="2051" name="Picture 3"/>
          <p:cNvPicPr>
            <a:picLocks noChangeAspect="1" noChangeArrowheads="1"/>
          </p:cNvPicPr>
          <p:nvPr/>
        </p:nvPicPr>
        <p:blipFill>
          <a:blip r:embed="rId4" cstate="print"/>
          <a:srcRect/>
          <a:stretch>
            <a:fillRect/>
          </a:stretch>
        </p:blipFill>
        <p:spPr bwMode="auto">
          <a:xfrm>
            <a:off x="4427984" y="913284"/>
            <a:ext cx="2952328" cy="295232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ll dir="d"/>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idx="1"/>
          </p:nvPr>
        </p:nvPicPr>
        <p:blipFill>
          <a:blip r:embed="rId3" cstate="print"/>
          <a:srcRect t="12209" b="12209"/>
          <a:stretch>
            <a:fillRect/>
          </a:stretch>
        </p:blipFill>
        <p:spPr bwMode="auto">
          <a:xfrm>
            <a:off x="3347864" y="913284"/>
            <a:ext cx="4945994" cy="2997572"/>
          </a:xfrm>
          <a:prstGeom prst="rect">
            <a:avLst/>
          </a:prstGeom>
          <a:ln w="228600" cap="sq" cmpd="thickThin">
            <a:solidFill>
              <a:srgbClr val="000000"/>
            </a:solidFill>
            <a:prstDash val="solid"/>
            <a:miter lim="800000"/>
          </a:ln>
          <a:effectLst>
            <a:innerShdw blurRad="76200">
              <a:srgbClr val="000000"/>
            </a:innerShdw>
          </a:effectLst>
        </p:spPr>
      </p:pic>
      <p:sp>
        <p:nvSpPr>
          <p:cNvPr id="7" name="Text Placeholder 6"/>
          <p:cNvSpPr>
            <a:spLocks noGrp="1"/>
          </p:cNvSpPr>
          <p:nvPr>
            <p:ph type="body" sz="half" idx="2"/>
          </p:nvPr>
        </p:nvSpPr>
        <p:spPr>
          <a:xfrm>
            <a:off x="381001" y="825501"/>
            <a:ext cx="2438400" cy="3662535"/>
          </a:xfrm>
          <a:prstGeom prst="rect">
            <a:avLst/>
          </a:prstGeom>
        </p:spPr>
        <p:txBody>
          <a:bodyPr>
            <a:spAutoFit/>
          </a:bodyPr>
          <a:lstStyle/>
          <a:p>
            <a:pPr>
              <a:buClr>
                <a:schemeClr val="bg2"/>
              </a:buClr>
              <a:buSzPct val="100000"/>
              <a:buBlip>
                <a:blip r:embed="rId4"/>
              </a:buBlip>
            </a:pPr>
            <a:r>
              <a:rPr lang="en-CA" sz="2800" dirty="0" smtClean="0">
                <a:solidFill>
                  <a:schemeClr val="tx1"/>
                </a:solidFill>
                <a:effectLst>
                  <a:outerShdw blurRad="38100" dist="38100" dir="2700000" algn="tl">
                    <a:srgbClr val="000000">
                      <a:alpha val="43137"/>
                    </a:srgbClr>
                  </a:outerShdw>
                </a:effectLst>
              </a:rPr>
              <a:t>Biological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molecules</a:t>
            </a:r>
            <a:r>
              <a:rPr lang="en-CA" sz="2800" u="sng" dirty="0" smtClean="0">
                <a:solidFill>
                  <a:schemeClr val="tx1"/>
                </a:solidFill>
                <a:effectLst>
                  <a:outerShdw blurRad="38100" dist="38100" dir="2700000" algn="tl">
                    <a:srgbClr val="000000">
                      <a:alpha val="43137"/>
                    </a:srgbClr>
                  </a:outerShdw>
                </a:effectLst>
              </a:rPr>
              <a:t> </a:t>
            </a:r>
            <a:r>
              <a:rPr lang="en-CA" sz="2800" dirty="0" smtClean="0">
                <a:effectLst>
                  <a:outerShdw blurRad="38100" dist="38100" dir="2700000" algn="tl">
                    <a:srgbClr val="000000">
                      <a:alpha val="43137"/>
                    </a:srgbClr>
                  </a:outerShdw>
                </a:effectLst>
              </a:rPr>
              <a:t>and their chemical </a:t>
            </a:r>
            <a:r>
              <a:rPr lang="en-CA" sz="2800" dirty="0" smtClean="0">
                <a:solidFill>
                  <a:schemeClr val="tx1"/>
                </a:solidFill>
                <a:effectLst>
                  <a:outerShdw blurRad="38100" dist="38100" dir="2700000" algn="tl">
                    <a:srgbClr val="000000">
                      <a:alpha val="43137"/>
                    </a:srgbClr>
                  </a:outerShdw>
                </a:effectLst>
              </a:rPr>
              <a:t>properties </a:t>
            </a:r>
            <a:r>
              <a:rPr lang="en-CA" sz="2800" dirty="0" smtClean="0">
                <a:effectLst>
                  <a:outerShdw blurRad="38100" dist="38100" dir="2700000" algn="tl">
                    <a:srgbClr val="000000">
                      <a:alpha val="43137"/>
                    </a:srgbClr>
                  </a:outerShdw>
                </a:effectLst>
              </a:rPr>
              <a:t>affect cellular processes and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biochemical reactions</a:t>
            </a:r>
            <a:r>
              <a:rPr lang="en-CA" sz="2800" u="sng" dirty="0" smtClean="0">
                <a:effectLst>
                  <a:outerShdw blurRad="38100" dist="38100" dir="2700000" algn="tl">
                    <a:srgbClr val="000000">
                      <a:alpha val="43137"/>
                    </a:srgbClr>
                  </a:outerShdw>
                </a:effectLst>
                <a:uFill>
                  <a:solidFill>
                    <a:schemeClr val="accent2">
                      <a:lumMod val="60000"/>
                      <a:lumOff val="40000"/>
                    </a:schemeClr>
                  </a:solidFill>
                </a:uFill>
              </a:rPr>
              <a:t>.</a:t>
            </a:r>
          </a:p>
        </p:txBody>
      </p:sp>
      <p:sp>
        <p:nvSpPr>
          <p:cNvPr id="9" name="Title 1"/>
          <p:cNvSpPr>
            <a:spLocks noGrp="1"/>
          </p:cNvSpPr>
          <p:nvPr>
            <p:ph type="title"/>
          </p:nvPr>
        </p:nvSpPr>
        <p:spPr>
          <a:xfrm>
            <a:off x="3000376" y="4191000"/>
            <a:ext cx="2651745" cy="1042764"/>
          </a:xfrm>
          <a:solidFill>
            <a:schemeClr val="tx1"/>
          </a:solidFill>
        </p:spPr>
        <p:txBody>
          <a:bodyPr/>
          <a:lstStyle/>
          <a:p>
            <a:pPr algn="ctr"/>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Tree>
  </p:cSld>
  <p:clrMapOvr>
    <a:masterClrMapping/>
  </p:clrMapOvr>
  <p:transition>
    <p:wip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304" y="4407024"/>
            <a:ext cx="2723753" cy="898748"/>
          </a:xfrm>
          <a:solidFill>
            <a:schemeClr val="tx1"/>
          </a:solidFill>
        </p:spPr>
        <p:txBody>
          <a:bodyPr/>
          <a:lstStyle/>
          <a:p>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
        <p:nvSpPr>
          <p:cNvPr id="7" name="Text Placeholder 6"/>
          <p:cNvSpPr>
            <a:spLocks noGrp="1"/>
          </p:cNvSpPr>
          <p:nvPr>
            <p:ph type="body" sz="half" idx="2"/>
          </p:nvPr>
        </p:nvSpPr>
        <p:spPr>
          <a:xfrm>
            <a:off x="92969" y="697261"/>
            <a:ext cx="2750840" cy="3662535"/>
          </a:xfrm>
          <a:prstGeom prst="rect">
            <a:avLst/>
          </a:prstGeom>
        </p:spPr>
        <p:txBody>
          <a:bodyPr wrap="square">
            <a:spAutoFit/>
          </a:bodyPr>
          <a:lstStyle/>
          <a:p>
            <a:pPr>
              <a:buSzPct val="100000"/>
              <a:buBlip>
                <a:blip r:embed="rId3"/>
              </a:buBlip>
            </a:pPr>
            <a:r>
              <a:rPr lang="en-CA" sz="2800" u="sng" dirty="0" smtClean="0">
                <a:solidFill>
                  <a:schemeClr val="tx1"/>
                </a:solidFill>
                <a:uFill>
                  <a:solidFill>
                    <a:schemeClr val="accent2">
                      <a:lumMod val="60000"/>
                      <a:lumOff val="40000"/>
                    </a:schemeClr>
                  </a:solidFill>
                </a:uFill>
              </a:rPr>
              <a:t>Biochemical</a:t>
            </a:r>
            <a:r>
              <a:rPr lang="en-CA" sz="2800" u="sng" dirty="0" smtClean="0">
                <a:uFill>
                  <a:solidFill>
                    <a:schemeClr val="accent2">
                      <a:lumMod val="60000"/>
                      <a:lumOff val="40000"/>
                    </a:schemeClr>
                  </a:solidFill>
                </a:uFill>
              </a:rPr>
              <a:t> </a:t>
            </a:r>
            <a:r>
              <a:rPr lang="en-CA" sz="2800" u="sng" dirty="0" smtClean="0">
                <a:solidFill>
                  <a:schemeClr val="tx1"/>
                </a:solidFill>
                <a:uFill>
                  <a:solidFill>
                    <a:schemeClr val="accent2">
                      <a:lumMod val="60000"/>
                      <a:lumOff val="40000"/>
                    </a:schemeClr>
                  </a:solidFill>
                </a:uFill>
              </a:rPr>
              <a:t>compounds </a:t>
            </a:r>
            <a:r>
              <a:rPr lang="en-CA" sz="2800" dirty="0" smtClean="0"/>
              <a:t>play important </a:t>
            </a:r>
            <a:r>
              <a:rPr lang="en-CA" sz="2800" u="sng" dirty="0" smtClean="0">
                <a:solidFill>
                  <a:schemeClr val="tx1"/>
                </a:solidFill>
                <a:uFill>
                  <a:solidFill>
                    <a:schemeClr val="accent2">
                      <a:lumMod val="60000"/>
                      <a:lumOff val="40000"/>
                    </a:schemeClr>
                  </a:solidFill>
                </a:uFill>
              </a:rPr>
              <a:t>structural</a:t>
            </a:r>
            <a:r>
              <a:rPr lang="en-CA" sz="2800" dirty="0" smtClean="0"/>
              <a:t> and </a:t>
            </a:r>
            <a:r>
              <a:rPr lang="en-CA" sz="2800" u="sng" dirty="0" smtClean="0">
                <a:solidFill>
                  <a:schemeClr val="tx1"/>
                </a:solidFill>
                <a:uFill>
                  <a:solidFill>
                    <a:schemeClr val="accent2">
                      <a:lumMod val="60000"/>
                      <a:lumOff val="40000"/>
                    </a:schemeClr>
                  </a:solidFill>
                </a:uFill>
              </a:rPr>
              <a:t>functional roles </a:t>
            </a:r>
            <a:r>
              <a:rPr lang="en-CA" sz="2800" dirty="0" smtClean="0"/>
              <a:t>in </a:t>
            </a:r>
            <a:r>
              <a:rPr lang="en-CA" sz="2800" dirty="0" smtClean="0">
                <a:solidFill>
                  <a:schemeClr val="tx1"/>
                </a:solidFill>
              </a:rPr>
              <a:t>cells </a:t>
            </a:r>
            <a:r>
              <a:rPr lang="en-CA" sz="2800" dirty="0" smtClean="0"/>
              <a:t>of all </a:t>
            </a:r>
            <a:r>
              <a:rPr lang="en-CA" sz="2800" u="sng" dirty="0" smtClean="0">
                <a:solidFill>
                  <a:schemeClr val="tx1"/>
                </a:solidFill>
              </a:rPr>
              <a:t>living </a:t>
            </a:r>
            <a:r>
              <a:rPr lang="en-CA" sz="2800" dirty="0" smtClean="0"/>
              <a:t>organisms</a:t>
            </a:r>
            <a:endParaRPr lang="en-CA" sz="2800" dirty="0" smtClean="0">
              <a:effectLst>
                <a:outerShdw blurRad="38100" dist="38100" dir="2700000" algn="tl">
                  <a:srgbClr val="000000">
                    <a:alpha val="43137"/>
                  </a:srgbClr>
                </a:outerShdw>
              </a:effectLst>
            </a:endParaRPr>
          </a:p>
        </p:txBody>
      </p:sp>
      <p:sp>
        <p:nvSpPr>
          <p:cNvPr id="6" name="Picture Placeholder 5"/>
          <p:cNvSpPr>
            <a:spLocks noGrp="1"/>
          </p:cNvSpPr>
          <p:nvPr>
            <p:ph type="pic" idx="1"/>
          </p:nvPr>
        </p:nvSpPr>
        <p:spPr/>
      </p:sp>
      <p:pic>
        <p:nvPicPr>
          <p:cNvPr id="2052" name="Picture 4"/>
          <p:cNvPicPr>
            <a:picLocks noChangeAspect="1" noChangeArrowheads="1"/>
          </p:cNvPicPr>
          <p:nvPr/>
        </p:nvPicPr>
        <p:blipFill>
          <a:blip r:embed="rId4" cstate="print"/>
          <a:srcRect/>
          <a:stretch>
            <a:fillRect/>
          </a:stretch>
        </p:blipFill>
        <p:spPr bwMode="auto">
          <a:xfrm>
            <a:off x="4644008" y="769269"/>
            <a:ext cx="2232248" cy="296015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wipe dir="u"/>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p:cNvSpPr>
            <a:spLocks noGrp="1"/>
          </p:cNvSpPr>
          <p:nvPr>
            <p:ph type="body" idx="1"/>
          </p:nvPr>
        </p:nvSpPr>
        <p:spPr>
          <a:xfrm>
            <a:off x="373760" y="1201317"/>
            <a:ext cx="8518720" cy="2232248"/>
          </a:xfrm>
        </p:spPr>
        <p:txBody>
          <a:bodyPr/>
          <a:lstStyle/>
          <a:p>
            <a:pPr lvl="0"/>
            <a:r>
              <a:rPr lang="en-CA" sz="2000" b="0" dirty="0">
                <a:solidFill>
                  <a:schemeClr val="tx1"/>
                </a:solidFill>
              </a:rPr>
              <a:t>B2. </a:t>
            </a:r>
            <a:r>
              <a:rPr lang="en-CA" sz="2000" b="0" dirty="0">
                <a:solidFill>
                  <a:schemeClr val="bg1"/>
                </a:solidFill>
              </a:rPr>
              <a:t>Investigate the </a:t>
            </a:r>
            <a:r>
              <a:rPr lang="en-CA" sz="2000" b="0" u="sng" dirty="0">
                <a:solidFill>
                  <a:schemeClr val="bg1"/>
                </a:solidFill>
                <a:effectLst>
                  <a:outerShdw blurRad="38100" dist="38100" dir="2700000" algn="tl">
                    <a:srgbClr val="000000">
                      <a:alpha val="43137"/>
                    </a:srgbClr>
                  </a:outerShdw>
                </a:effectLst>
                <a:uFill>
                  <a:solidFill>
                    <a:schemeClr val="bg2">
                      <a:lumMod val="10000"/>
                    </a:schemeClr>
                  </a:solidFill>
                </a:uFill>
              </a:rPr>
              <a:t>chemical structures, functions,</a:t>
            </a:r>
          </a:p>
          <a:p>
            <a:pPr lvl="0"/>
            <a:r>
              <a:rPr lang="en-CA" sz="2000" b="0" dirty="0">
                <a:solidFill>
                  <a:schemeClr val="bg1"/>
                </a:solidFill>
              </a:rPr>
              <a:t> and </a:t>
            </a:r>
            <a:r>
              <a:rPr lang="en-CA" sz="2000" b="0" u="sng" dirty="0">
                <a:solidFill>
                  <a:schemeClr val="bg1"/>
                </a:solidFill>
                <a:effectLst>
                  <a:outerShdw blurRad="38100" dist="38100" dir="2700000" algn="tl">
                    <a:srgbClr val="000000">
                      <a:alpha val="43137"/>
                    </a:srgbClr>
                  </a:outerShdw>
                </a:effectLst>
                <a:uFill>
                  <a:solidFill>
                    <a:schemeClr val="tx1"/>
                  </a:solidFill>
                </a:uFill>
              </a:rPr>
              <a:t>chemical properties </a:t>
            </a:r>
            <a:r>
              <a:rPr lang="en-CA" sz="2000" b="0" dirty="0">
                <a:solidFill>
                  <a:schemeClr val="bg1"/>
                </a:solidFill>
              </a:rPr>
              <a:t>of </a:t>
            </a:r>
            <a:r>
              <a:rPr lang="en-CA" sz="2000" b="0" u="sng" dirty="0">
                <a:solidFill>
                  <a:schemeClr val="bg1"/>
                </a:solidFill>
                <a:effectLst>
                  <a:outerShdw blurRad="38100" dist="38100" dir="2700000" algn="tl">
                    <a:srgbClr val="000000">
                      <a:alpha val="43137"/>
                    </a:srgbClr>
                  </a:outerShdw>
                </a:effectLst>
                <a:uFill>
                  <a:solidFill>
                    <a:schemeClr val="accent2">
                      <a:lumMod val="60000"/>
                      <a:lumOff val="40000"/>
                    </a:schemeClr>
                  </a:solidFill>
                </a:uFill>
              </a:rPr>
              <a:t>biological molecules</a:t>
            </a:r>
          </a:p>
          <a:p>
            <a:pPr lvl="0"/>
            <a:r>
              <a:rPr lang="en-CA" sz="2000" b="0" dirty="0">
                <a:solidFill>
                  <a:schemeClr val="tx1">
                    <a:lumMod val="75000"/>
                    <a:lumOff val="25000"/>
                  </a:schemeClr>
                </a:solidFill>
              </a:rPr>
              <a:t> involved in some common </a:t>
            </a:r>
            <a:r>
              <a:rPr lang="en-CA" sz="2000" b="0" u="sng" dirty="0">
                <a:solidFill>
                  <a:schemeClr val="tx1">
                    <a:lumMod val="75000"/>
                    <a:lumOff val="25000"/>
                  </a:schemeClr>
                </a:solidFill>
                <a:effectLst>
                  <a:outerShdw blurRad="38100" dist="38100" dir="2700000" algn="tl">
                    <a:srgbClr val="000000">
                      <a:alpha val="43137"/>
                    </a:srgbClr>
                  </a:outerShdw>
                </a:effectLst>
                <a:uFill>
                  <a:solidFill>
                    <a:srgbClr val="FFFF00"/>
                  </a:solidFill>
                </a:uFill>
              </a:rPr>
              <a:t>cellular </a:t>
            </a:r>
          </a:p>
          <a:p>
            <a:pPr lvl="0"/>
            <a:r>
              <a:rPr lang="en-CA" sz="2000" b="0" u="sng" dirty="0">
                <a:solidFill>
                  <a:schemeClr val="tx1">
                    <a:lumMod val="75000"/>
                    <a:lumOff val="25000"/>
                  </a:schemeClr>
                </a:solidFill>
                <a:effectLst>
                  <a:outerShdw blurRad="38100" dist="38100" dir="2700000" algn="tl">
                    <a:srgbClr val="000000">
                      <a:alpha val="43137"/>
                    </a:srgbClr>
                  </a:outerShdw>
                </a:effectLst>
                <a:uFill>
                  <a:solidFill>
                    <a:srgbClr val="FFFF00"/>
                  </a:solidFill>
                </a:uFill>
              </a:rPr>
              <a:t>processes</a:t>
            </a:r>
            <a:r>
              <a:rPr lang="en-CA" sz="2000" b="0" dirty="0">
                <a:solidFill>
                  <a:schemeClr val="tx1">
                    <a:lumMod val="75000"/>
                    <a:lumOff val="25000"/>
                  </a:schemeClr>
                </a:solidFill>
              </a:rPr>
              <a:t> and </a:t>
            </a:r>
            <a:r>
              <a:rPr lang="en-CA" sz="2000" b="0" u="sng" dirty="0">
                <a:solidFill>
                  <a:schemeClr val="tx1">
                    <a:lumMod val="75000"/>
                    <a:lumOff val="25000"/>
                  </a:schemeClr>
                </a:solidFill>
                <a:effectLst>
                  <a:outerShdw blurRad="38100" dist="38100" dir="2700000" algn="tl">
                    <a:srgbClr val="000000">
                      <a:alpha val="43137"/>
                    </a:srgbClr>
                  </a:outerShdw>
                </a:effectLst>
                <a:uFill>
                  <a:solidFill>
                    <a:srgbClr val="FFFF00"/>
                  </a:solidFill>
                </a:uFill>
              </a:rPr>
              <a:t>biochemical </a:t>
            </a:r>
          </a:p>
          <a:p>
            <a:pPr lvl="0"/>
            <a:r>
              <a:rPr lang="en-CA" sz="2000" b="0" u="sng" dirty="0">
                <a:solidFill>
                  <a:schemeClr val="tx1">
                    <a:lumMod val="75000"/>
                    <a:lumOff val="25000"/>
                  </a:schemeClr>
                </a:solidFill>
                <a:effectLst>
                  <a:outerShdw blurRad="38100" dist="38100" dir="2700000" algn="tl">
                    <a:srgbClr val="000000">
                      <a:alpha val="43137"/>
                    </a:srgbClr>
                  </a:outerShdw>
                </a:effectLst>
                <a:uFill>
                  <a:solidFill>
                    <a:srgbClr val="FFFF00"/>
                  </a:solidFill>
                </a:uFill>
              </a:rPr>
              <a:t>reactions</a:t>
            </a:r>
            <a:r>
              <a:rPr lang="en-CA" sz="2000" b="0" dirty="0">
                <a:solidFill>
                  <a:schemeClr val="tx1">
                    <a:lumMod val="75000"/>
                    <a:lumOff val="25000"/>
                  </a:schemeClr>
                </a:solidFill>
              </a:rPr>
              <a:t>;</a:t>
            </a:r>
          </a:p>
          <a:p>
            <a:endParaRPr lang="en-CA" sz="1800" dirty="0">
              <a:solidFill>
                <a:schemeClr val="tx1">
                  <a:lumMod val="75000"/>
                  <a:lumOff val="25000"/>
                </a:schemeClr>
              </a:solidFill>
            </a:endParaRPr>
          </a:p>
        </p:txBody>
      </p:sp>
      <p:sp>
        <p:nvSpPr>
          <p:cNvPr id="26" name="Content Placeholder 2"/>
          <p:cNvSpPr txBox="1">
            <a:spLocks noGrp="1"/>
          </p:cNvSpPr>
          <p:nvPr>
            <p:ph sz="quarter" idx="2"/>
          </p:nvPr>
        </p:nvSpPr>
        <p:spPr>
          <a:xfrm>
            <a:off x="35496" y="3361557"/>
            <a:ext cx="5638400" cy="2166165"/>
          </a:xfrm>
        </p:spPr>
        <p:txBody>
          <a:bodyPr>
            <a:normAutofit/>
          </a:bodyPr>
          <a:lstStyle/>
          <a:p>
            <a:pPr lvl="0"/>
            <a:r>
              <a:rPr lang="en-CA" sz="2000" dirty="0" smtClean="0"/>
              <a:t>B3. </a:t>
            </a:r>
            <a:r>
              <a:rPr lang="en-CA" sz="2000" dirty="0" smtClean="0">
                <a:solidFill>
                  <a:srgbClr val="FF0000"/>
                </a:solidFill>
              </a:rPr>
              <a:t>D</a:t>
            </a:r>
            <a:r>
              <a:rPr lang="en-CA" sz="2000" dirty="0" err="1" smtClean="0">
                <a:solidFill>
                  <a:srgbClr val="FF0000"/>
                </a:solidFill>
              </a:rPr>
              <a:t>emonstrate</a:t>
            </a:r>
            <a:r>
              <a:rPr lang="en-CA" sz="2000" dirty="0" smtClean="0">
                <a:solidFill>
                  <a:srgbClr val="FF0000"/>
                </a:solidFill>
              </a:rPr>
              <a:t> an understanding of the structures and functions of biological molecules, and the biochemical reactions required to maintain </a:t>
            </a:r>
            <a:r>
              <a:rPr lang="en-CA" sz="2000" u="sng" dirty="0" smtClean="0">
                <a:effectLst>
                  <a:outerShdw blurRad="38100" dist="38100" dir="2700000" algn="tl">
                    <a:srgbClr val="000000">
                      <a:alpha val="43137"/>
                    </a:srgbClr>
                  </a:outerShdw>
                </a:effectLst>
                <a:uFill>
                  <a:solidFill>
                    <a:srgbClr val="FFFF00"/>
                  </a:solidFill>
                </a:uFill>
              </a:rPr>
              <a:t>normal cellular function</a:t>
            </a:r>
            <a:r>
              <a:rPr lang="en-CA" sz="2000" dirty="0" smtClean="0"/>
              <a:t>.</a:t>
            </a:r>
            <a:endParaRPr lang="en-CA" sz="2000" dirty="0"/>
          </a:p>
        </p:txBody>
      </p:sp>
      <p:pic>
        <p:nvPicPr>
          <p:cNvPr id="33" name="Picture 2"/>
          <p:cNvPicPr>
            <a:picLocks noGrp="1" noChangeAspect="1" noChangeArrowheads="1"/>
          </p:cNvPicPr>
          <p:nvPr>
            <p:ph sz="quarter" idx="4"/>
          </p:nvPr>
        </p:nvPicPr>
        <p:blipFill>
          <a:blip r:embed="rId3" cstate="print"/>
          <a:srcRect/>
          <a:stretch>
            <a:fillRect/>
          </a:stretch>
        </p:blipFill>
        <p:spPr bwMode="auto">
          <a:xfrm>
            <a:off x="5436097" y="2119660"/>
            <a:ext cx="3186112" cy="31861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4" name="Rectangle 33"/>
          <p:cNvSpPr/>
          <p:nvPr/>
        </p:nvSpPr>
        <p:spPr>
          <a:xfrm>
            <a:off x="5436096" y="2407692"/>
            <a:ext cx="2664296" cy="923324"/>
          </a:xfrm>
          <a:prstGeom prst="rect">
            <a:avLst/>
          </a:prstGeom>
        </p:spPr>
        <p:txBody>
          <a:bodyPr wrap="square" lIns="91434" tIns="45717" rIns="91434" bIns="45717">
            <a:spAutoFit/>
          </a:bodyPr>
          <a:lstStyle/>
          <a:p>
            <a:r>
              <a:rPr lang="en-CA" sz="5400" u="sng" dirty="0" err="1" smtClean="0">
                <a:ln>
                  <a:solidFill>
                    <a:schemeClr val="bg1"/>
                  </a:solidFill>
                </a:ln>
                <a:solidFill>
                  <a:srgbClr val="FF0000"/>
                </a:solidFill>
                <a:effectLst>
                  <a:outerShdw blurRad="38100" dist="38100" dir="2700000" algn="tl">
                    <a:srgbClr val="000000">
                      <a:alpha val="43137"/>
                    </a:srgbClr>
                  </a:outerShdw>
                </a:effectLst>
                <a:uFill>
                  <a:solidFill>
                    <a:schemeClr val="bg2"/>
                  </a:solidFill>
                </a:uFill>
              </a:rPr>
              <a:t>Over</a:t>
            </a:r>
            <a:r>
              <a:rPr lang="en-CA" sz="5400" u="sng" dirty="0" err="1" smtClean="0">
                <a:ln>
                  <a:solidFill>
                    <a:schemeClr val="bg1"/>
                  </a:solidFill>
                </a:ln>
                <a:solidFill>
                  <a:schemeClr val="tx1">
                    <a:lumMod val="75000"/>
                    <a:lumOff val="25000"/>
                  </a:schemeClr>
                </a:solidFill>
                <a:effectLst>
                  <a:outerShdw blurRad="38100" dist="38100" dir="2700000" algn="tl">
                    <a:srgbClr val="000000">
                      <a:alpha val="43137"/>
                    </a:srgbClr>
                  </a:outerShdw>
                </a:effectLst>
                <a:uFill>
                  <a:solidFill>
                    <a:schemeClr val="bg2"/>
                  </a:solidFill>
                </a:uFill>
              </a:rPr>
              <a:t>A</a:t>
            </a:r>
            <a:r>
              <a:rPr lang="en-CA" sz="5400" u="sng" dirty="0" err="1" smtClean="0">
                <a:ln>
                  <a:solidFill>
                    <a:schemeClr val="bg1"/>
                  </a:solidFill>
                </a:ln>
                <a:solidFill>
                  <a:srgbClr val="FF0000"/>
                </a:solidFill>
                <a:effectLst>
                  <a:outerShdw blurRad="38100" dist="38100" dir="2700000" algn="tl">
                    <a:srgbClr val="000000">
                      <a:alpha val="43137"/>
                    </a:srgbClr>
                  </a:outerShdw>
                </a:effectLst>
                <a:uFill>
                  <a:solidFill>
                    <a:schemeClr val="bg2"/>
                  </a:solidFill>
                </a:uFill>
              </a:rPr>
              <a:t>ll</a:t>
            </a:r>
            <a:r>
              <a:rPr lang="en-CA" sz="5400" u="sng" dirty="0" smtClean="0">
                <a:ln>
                  <a:solidFill>
                    <a:schemeClr val="bg1"/>
                  </a:solidFill>
                </a:ln>
                <a:solidFill>
                  <a:srgbClr val="FF0000"/>
                </a:solidFill>
                <a:effectLst>
                  <a:outerShdw blurRad="38100" dist="38100" dir="2700000" algn="tl">
                    <a:srgbClr val="000000">
                      <a:alpha val="43137"/>
                    </a:srgbClr>
                  </a:outerShdw>
                </a:effectLst>
                <a:uFill>
                  <a:solidFill>
                    <a:schemeClr val="bg2"/>
                  </a:solidFill>
                </a:uFill>
              </a:rPr>
              <a:t> </a:t>
            </a:r>
            <a:endParaRPr lang="en-CA" sz="5400" dirty="0">
              <a:ln>
                <a:solidFill>
                  <a:schemeClr val="bg1"/>
                </a:solidFill>
              </a:ln>
            </a:endParaRPr>
          </a:p>
        </p:txBody>
      </p:sp>
      <p:sp>
        <p:nvSpPr>
          <p:cNvPr id="35" name="Title 34"/>
          <p:cNvSpPr>
            <a:spLocks noGrp="1"/>
          </p:cNvSpPr>
          <p:nvPr>
            <p:ph type="title"/>
          </p:nvPr>
        </p:nvSpPr>
        <p:spPr>
          <a:xfrm>
            <a:off x="35496" y="-166836"/>
            <a:ext cx="9145016" cy="1440160"/>
          </a:xfrm>
        </p:spPr>
        <p:txBody>
          <a:bodyPr anchor="t">
            <a:noAutofit/>
            <a:scene3d>
              <a:camera prst="orthographicFront"/>
              <a:lightRig rig="threePt" dir="t"/>
            </a:scene3d>
            <a:sp3d prstMaterial="metal"/>
          </a:bodyPr>
          <a:lstStyle/>
          <a:p>
            <a:pPr lvl="0" algn="l"/>
            <a:r>
              <a:rPr lang="en-CA" sz="2000" dirty="0" smtClean="0"/>
              <a:t/>
            </a:r>
            <a:br>
              <a:rPr lang="en-CA" sz="2000" dirty="0" smtClean="0"/>
            </a:br>
            <a:r>
              <a:rPr lang="en-CA" sz="2000" dirty="0" smtClean="0">
                <a:solidFill>
                  <a:schemeClr val="tx1"/>
                </a:solidFill>
              </a:rPr>
              <a:t>B1. </a:t>
            </a:r>
            <a:r>
              <a:rPr lang="en-CA" sz="2000" dirty="0" smtClean="0">
                <a:solidFill>
                  <a:srgbClr val="FF0000"/>
                </a:solidFill>
              </a:rPr>
              <a:t>Analyse </a:t>
            </a:r>
            <a:r>
              <a:rPr lang="en-CA" sz="2000" u="sng" dirty="0" smtClean="0">
                <a:solidFill>
                  <a:srgbClr val="FF0000"/>
                </a:solidFill>
                <a:effectLst>
                  <a:outerShdw blurRad="38100" dist="38100" dir="2700000" algn="tl">
                    <a:srgbClr val="000000">
                      <a:alpha val="43137"/>
                    </a:srgbClr>
                  </a:outerShdw>
                </a:effectLst>
                <a:uFill>
                  <a:solidFill>
                    <a:schemeClr val="bg2">
                      <a:lumMod val="10000"/>
                    </a:schemeClr>
                  </a:solidFill>
                </a:uFill>
              </a:rPr>
              <a:t>technological applications </a:t>
            </a:r>
            <a:r>
              <a:rPr lang="en-CA" sz="2000" dirty="0" smtClean="0">
                <a:solidFill>
                  <a:srgbClr val="FF0000"/>
                </a:solidFill>
              </a:rPr>
              <a:t>of </a:t>
            </a:r>
            <a:r>
              <a:rPr lang="en-CA" sz="20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enzymes</a:t>
            </a:r>
            <a:r>
              <a:rPr lang="en-CA" sz="2000" dirty="0" smtClean="0">
                <a:solidFill>
                  <a:srgbClr val="FF0000"/>
                </a:solidFill>
              </a:rPr>
              <a:t> in some </a:t>
            </a:r>
            <a:r>
              <a:rPr lang="en-CA" sz="2000" u="sng" dirty="0" smtClean="0">
                <a:solidFill>
                  <a:schemeClr val="tx1"/>
                </a:solidFill>
                <a:effectLst>
                  <a:outerShdw blurRad="38100" dist="38100" dir="2700000" algn="tl">
                    <a:srgbClr val="000000">
                      <a:alpha val="43137"/>
                    </a:srgbClr>
                  </a:outerShdw>
                </a:effectLst>
              </a:rPr>
              <a:t>industrial processes</a:t>
            </a:r>
            <a:r>
              <a:rPr lang="en-CA" sz="2000" dirty="0" smtClean="0">
                <a:solidFill>
                  <a:srgbClr val="FF0000"/>
                </a:solidFill>
              </a:rPr>
              <a:t>, and evaluate technological advances in the field of </a:t>
            </a:r>
            <a:r>
              <a:rPr lang="en-CA" sz="2000" b="1" u="sng" dirty="0" smtClean="0">
                <a:solidFill>
                  <a:srgbClr val="FF0000"/>
                </a:solidFill>
                <a:effectLst>
                  <a:outerShdw blurRad="38100" dist="38100" dir="2700000" algn="tl">
                    <a:srgbClr val="000000">
                      <a:alpha val="43137"/>
                    </a:srgbClr>
                  </a:outerShdw>
                </a:effectLst>
                <a:uFill>
                  <a:solidFill>
                    <a:schemeClr val="tx1"/>
                  </a:solidFill>
                </a:uFill>
              </a:rPr>
              <a:t>cellular biology</a:t>
            </a:r>
            <a:r>
              <a:rPr lang="en-CA" sz="2000" dirty="0" smtClean="0"/>
              <a:t>;</a:t>
            </a:r>
            <a:r>
              <a:rPr lang="en-CA" sz="2400" dirty="0" smtClean="0"/>
              <a:t/>
            </a:r>
            <a:br>
              <a:rPr lang="en-CA" sz="2400" dirty="0" smtClean="0"/>
            </a:br>
            <a:endParaRPr lang="en-CA" sz="2400" dirty="0"/>
          </a:p>
        </p:txBody>
      </p:sp>
    </p:spTree>
  </p:cSld>
  <p:clrMapOvr>
    <a:masterClrMapping/>
  </p:clrMapOvr>
  <p:transition>
    <p:dissolve/>
    <p:sndAc>
      <p:stSnd>
        <p:snd r:embed="rId2" name="explod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301753" y="193204"/>
            <a:ext cx="8590728" cy="288032"/>
          </a:xfrm>
          <a:solidFill>
            <a:schemeClr val="tx1"/>
          </a:solidFill>
        </p:spPr>
        <p:txBody>
          <a:bodyPr anchor="ctr">
            <a:normAutofit fontScale="90000"/>
          </a:bodyPr>
          <a:lstStyle/>
          <a:p>
            <a:r>
              <a:rPr lang="en-CA" u="sng" dirty="0" smtClean="0">
                <a:solidFill>
                  <a:srgbClr val="FF0000"/>
                </a:solidFill>
                <a:effectLst>
                  <a:outerShdw blurRad="38100" dist="38100" dir="2700000" algn="tl">
                    <a:srgbClr val="000000">
                      <a:alpha val="43137"/>
                    </a:srgbClr>
                  </a:outerShdw>
                </a:effectLst>
                <a:uFill>
                  <a:solidFill>
                    <a:schemeClr val="bg2"/>
                  </a:solidFill>
                </a:uFill>
              </a:rPr>
              <a:t>Unit Plan</a:t>
            </a:r>
            <a:endParaRPr lang="en-CA" dirty="0"/>
          </a:p>
        </p:txBody>
      </p:sp>
      <p:pic>
        <p:nvPicPr>
          <p:cNvPr id="4100" name="Picture 4"/>
          <p:cNvPicPr>
            <a:picLocks noChangeAspect="1" noChangeArrowheads="1"/>
          </p:cNvPicPr>
          <p:nvPr/>
        </p:nvPicPr>
        <p:blipFill>
          <a:blip r:embed="rId3" cstate="print"/>
          <a:srcRect/>
          <a:stretch>
            <a:fillRect/>
          </a:stretch>
        </p:blipFill>
        <p:spPr bwMode="auto">
          <a:xfrm>
            <a:off x="251521" y="697260"/>
            <a:ext cx="8640960" cy="475252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plus/>
    <p:sndAc>
      <p:stSnd>
        <p:snd r:embed="rId2" name="typ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1: From Bread to Sugar</a:t>
            </a:r>
            <a:endParaRPr lang="en-CA" dirty="0"/>
          </a:p>
        </p:txBody>
      </p:sp>
      <p:pic>
        <p:nvPicPr>
          <p:cNvPr id="18435" name="Picture 2"/>
          <p:cNvPicPr>
            <a:picLocks noGrp="1" noChangeAspect="1" noChangeArrowheads="1"/>
          </p:cNvPicPr>
          <p:nvPr>
            <p:ph sz="quarter" idx="1"/>
          </p:nvPr>
        </p:nvPicPr>
        <p:blipFill>
          <a:blip r:embed="rId2" cstate="print"/>
          <a:srcRect/>
          <a:stretch>
            <a:fillRect/>
          </a:stretch>
        </p:blipFill>
        <p:spPr>
          <a:xfrm>
            <a:off x="827088" y="1128713"/>
            <a:ext cx="7467600" cy="2600325"/>
          </a:xfrm>
        </p:spPr>
      </p:pic>
      <p:pic>
        <p:nvPicPr>
          <p:cNvPr id="18436" name="Picture 6" descr="http://upload.wikimedia.org/wikipedia/commons/thumb/6/61/Beta-D-glucose-from-xtal-3D-balls.png/220px-Beta-D-glucose-from-xtal-3D-balls.png"/>
          <p:cNvPicPr>
            <a:picLocks noChangeAspect="1" noChangeArrowheads="1"/>
          </p:cNvPicPr>
          <p:nvPr/>
        </p:nvPicPr>
        <p:blipFill>
          <a:blip r:embed="rId3" cstate="print"/>
          <a:srcRect/>
          <a:stretch>
            <a:fillRect/>
          </a:stretch>
        </p:blipFill>
        <p:spPr bwMode="auto">
          <a:xfrm>
            <a:off x="3563938" y="3578225"/>
            <a:ext cx="2095500" cy="1971675"/>
          </a:xfrm>
          <a:prstGeom prst="rect">
            <a:avLst/>
          </a:prstGeom>
          <a:noFill/>
          <a:ln w="9525">
            <a:noFill/>
            <a:miter lim="800000"/>
            <a:headEnd/>
            <a:tailEnd/>
          </a:ln>
        </p:spPr>
      </p:pic>
      <p:pic>
        <p:nvPicPr>
          <p:cNvPr id="18437" name="Picture 8" descr="http://www.cookingbaking.net/wp-content/uploads/2009/01/yeast-bread.jpg"/>
          <p:cNvPicPr>
            <a:picLocks noChangeAspect="1" noChangeArrowheads="1"/>
          </p:cNvPicPr>
          <p:nvPr/>
        </p:nvPicPr>
        <p:blipFill>
          <a:blip r:embed="rId4" cstate="print"/>
          <a:srcRect/>
          <a:stretch>
            <a:fillRect/>
          </a:stretch>
        </p:blipFill>
        <p:spPr bwMode="auto">
          <a:xfrm>
            <a:off x="827088" y="3865563"/>
            <a:ext cx="1512887" cy="1633537"/>
          </a:xfrm>
          <a:prstGeom prst="rect">
            <a:avLst/>
          </a:prstGeom>
          <a:noFill/>
          <a:ln w="9525">
            <a:noFill/>
            <a:miter lim="800000"/>
            <a:headEnd/>
            <a:tailEnd/>
          </a:ln>
        </p:spPr>
      </p:pic>
      <p:pic>
        <p:nvPicPr>
          <p:cNvPr id="18438" name="Picture 10" descr="http://braukaiser.com/wiki/images/4/42/Iodine_test.jpg"/>
          <p:cNvPicPr>
            <a:picLocks noChangeAspect="1" noChangeArrowheads="1"/>
          </p:cNvPicPr>
          <p:nvPr/>
        </p:nvPicPr>
        <p:blipFill>
          <a:blip r:embed="rId5" cstate="print"/>
          <a:srcRect/>
          <a:stretch>
            <a:fillRect/>
          </a:stretch>
        </p:blipFill>
        <p:spPr bwMode="auto">
          <a:xfrm>
            <a:off x="6156325" y="3865563"/>
            <a:ext cx="2376488" cy="138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sz="quarter" idx="1"/>
          </p:nvPr>
        </p:nvPicPr>
        <p:blipFill>
          <a:blip r:embed="rId4" cstate="print"/>
          <a:stretch>
            <a:fillRect/>
          </a:stretch>
        </p:blipFill>
        <p:spPr bwMode="auto">
          <a:xfrm>
            <a:off x="179512" y="1777380"/>
            <a:ext cx="4608512" cy="129639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123" name="Picture 3"/>
          <p:cNvPicPr>
            <a:picLocks noChangeAspect="1" noChangeArrowheads="1"/>
          </p:cNvPicPr>
          <p:nvPr/>
        </p:nvPicPr>
        <p:blipFill>
          <a:blip r:embed="rId5" cstate="print"/>
          <a:srcRect/>
          <a:stretch>
            <a:fillRect/>
          </a:stretch>
        </p:blipFill>
        <p:spPr bwMode="auto">
          <a:xfrm>
            <a:off x="5364088" y="985292"/>
            <a:ext cx="3463676" cy="2736304"/>
          </a:xfrm>
          <a:prstGeom prst="rect">
            <a:avLst/>
          </a:prstGeom>
          <a:ln w="88900" cap="sq" cmpd="thickThin">
            <a:solidFill>
              <a:schemeClr val="tx1"/>
            </a:solidFill>
            <a:prstDash val="solid"/>
            <a:miter lim="800000"/>
          </a:ln>
          <a:effectLst>
            <a:innerShdw blurRad="76200">
              <a:srgbClr val="000000"/>
            </a:innerShdw>
          </a:effectLst>
        </p:spPr>
      </p:pic>
      <p:sp>
        <p:nvSpPr>
          <p:cNvPr id="9" name="TextBox 8"/>
          <p:cNvSpPr txBox="1"/>
          <p:nvPr/>
        </p:nvSpPr>
        <p:spPr>
          <a:xfrm>
            <a:off x="144016" y="124678"/>
            <a:ext cx="5292080" cy="1292656"/>
          </a:xfrm>
          <a:prstGeom prst="rect">
            <a:avLst/>
          </a:prstGeom>
          <a:noFill/>
        </p:spPr>
        <p:txBody>
          <a:bodyPr wrap="square" lIns="91434" tIns="45717" rIns="91434" bIns="45717" rtlCol="0">
            <a:spAutoFit/>
          </a:bodyPr>
          <a:lstStyle/>
          <a:p>
            <a:r>
              <a:rPr lang="en-CA" sz="2000" b="1" dirty="0" smtClean="0"/>
              <a:t>B1.2 </a:t>
            </a:r>
            <a:r>
              <a:rPr lang="en-CA" sz="2000" dirty="0" smtClean="0"/>
              <a:t>evaluate, on the basis of research, some </a:t>
            </a:r>
            <a:r>
              <a:rPr lang="en-CA" sz="2000" b="1" u="sng" dirty="0" smtClean="0">
                <a:effectLst>
                  <a:outerShdw blurRad="38100" dist="38100" dir="2700000" algn="tl">
                    <a:srgbClr val="000000">
                      <a:alpha val="43137"/>
                    </a:srgbClr>
                  </a:outerShdw>
                </a:effectLst>
                <a:uFill>
                  <a:solidFill>
                    <a:srgbClr val="C00000"/>
                  </a:solidFill>
                </a:uFill>
              </a:rPr>
              <a:t>advances in cellular biology </a:t>
            </a:r>
            <a:r>
              <a:rPr lang="en-CA" sz="2000" dirty="0" smtClean="0"/>
              <a:t>and related</a:t>
            </a:r>
          </a:p>
          <a:p>
            <a:r>
              <a:rPr lang="en-CA" sz="2000" dirty="0" smtClean="0"/>
              <a:t>technological applications </a:t>
            </a:r>
          </a:p>
          <a:p>
            <a:endParaRPr lang="en-CA" dirty="0"/>
          </a:p>
        </p:txBody>
      </p:sp>
      <p:sp>
        <p:nvSpPr>
          <p:cNvPr id="11" name="TextBox 10"/>
          <p:cNvSpPr txBox="1"/>
          <p:nvPr/>
        </p:nvSpPr>
        <p:spPr>
          <a:xfrm>
            <a:off x="4967537" y="3960674"/>
            <a:ext cx="4176464" cy="1754320"/>
          </a:xfrm>
          <a:prstGeom prst="rect">
            <a:avLst/>
          </a:prstGeom>
          <a:noFill/>
        </p:spPr>
        <p:txBody>
          <a:bodyPr wrap="square" lIns="91434" tIns="45717" rIns="91434" bIns="45717" rtlCol="0">
            <a:spAutoFit/>
          </a:bodyPr>
          <a:lstStyle/>
          <a:p>
            <a:r>
              <a:rPr lang="en-CA" b="1" dirty="0" smtClean="0"/>
              <a:t>B3.2</a:t>
            </a:r>
            <a:r>
              <a:rPr lang="en-CA" dirty="0" smtClean="0"/>
              <a:t> </a:t>
            </a:r>
            <a:r>
              <a:rPr lang="en-CA" dirty="0" smtClean="0">
                <a:solidFill>
                  <a:srgbClr val="CC3300"/>
                </a:solidFill>
              </a:rPr>
              <a:t>Describe the </a:t>
            </a:r>
            <a:r>
              <a:rPr lang="en-CA" b="1" u="sng" dirty="0" smtClean="0">
                <a:effectLst>
                  <a:outerShdw blurRad="38100" dist="38100" dir="2700000" algn="tl">
                    <a:srgbClr val="000000">
                      <a:alpha val="43137"/>
                    </a:srgbClr>
                  </a:outerShdw>
                </a:effectLst>
              </a:rPr>
              <a:t>structure</a:t>
            </a:r>
            <a:r>
              <a:rPr lang="en-CA" dirty="0" smtClean="0"/>
              <a:t> </a:t>
            </a:r>
            <a:r>
              <a:rPr lang="en-CA" dirty="0" smtClean="0">
                <a:solidFill>
                  <a:srgbClr val="CC3300"/>
                </a:solidFill>
              </a:rPr>
              <a:t>of important biochemical compounds, including carbohydrates,</a:t>
            </a:r>
          </a:p>
          <a:p>
            <a:r>
              <a:rPr lang="en-CA" b="1" u="sng" dirty="0" smtClean="0">
                <a:effectLst>
                  <a:outerShdw blurRad="38100" dist="38100" dir="2700000" algn="tl">
                    <a:srgbClr val="000000">
                      <a:alpha val="43137"/>
                    </a:srgbClr>
                  </a:outerShdw>
                </a:effectLst>
              </a:rPr>
              <a:t>proteins</a:t>
            </a:r>
            <a:r>
              <a:rPr lang="en-CA" dirty="0" smtClean="0">
                <a:solidFill>
                  <a:srgbClr val="CC3300"/>
                </a:solidFill>
              </a:rPr>
              <a:t>, lipids, and nucleic acids, and explain their </a:t>
            </a:r>
            <a:r>
              <a:rPr lang="en-CA" b="1" u="sng" dirty="0" smtClean="0"/>
              <a:t>function</a:t>
            </a:r>
            <a:r>
              <a:rPr lang="en-CA" dirty="0" smtClean="0"/>
              <a:t> </a:t>
            </a:r>
            <a:r>
              <a:rPr lang="en-CA" dirty="0" smtClean="0">
                <a:solidFill>
                  <a:srgbClr val="CC3300"/>
                </a:solidFill>
              </a:rPr>
              <a:t>within cells</a:t>
            </a:r>
          </a:p>
          <a:p>
            <a:endParaRPr lang="en-CA" dirty="0">
              <a:solidFill>
                <a:schemeClr val="bg1"/>
              </a:solidFill>
            </a:endParaRPr>
          </a:p>
        </p:txBody>
      </p:sp>
      <p:pic>
        <p:nvPicPr>
          <p:cNvPr id="5124" name="Picture 4"/>
          <p:cNvPicPr>
            <a:picLocks noChangeAspect="1" noChangeArrowheads="1"/>
          </p:cNvPicPr>
          <p:nvPr/>
        </p:nvPicPr>
        <p:blipFill>
          <a:blip r:embed="rId6" cstate="print"/>
          <a:srcRect/>
          <a:stretch>
            <a:fillRect/>
          </a:stretch>
        </p:blipFill>
        <p:spPr bwMode="auto">
          <a:xfrm rot="18021065">
            <a:off x="2012882" y="3460606"/>
            <a:ext cx="2611610" cy="2408485"/>
          </a:xfrm>
          <a:prstGeom prst="heart">
            <a:avLst/>
          </a:prstGeom>
          <a:ln w="63500" cap="rnd">
            <a:solidFill>
              <a:schemeClr val="tx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Rectangle 15"/>
          <p:cNvSpPr/>
          <p:nvPr/>
        </p:nvSpPr>
        <p:spPr>
          <a:xfrm>
            <a:off x="5436097" y="184494"/>
            <a:ext cx="3384376" cy="584769"/>
          </a:xfrm>
          <a:prstGeom prst="rect">
            <a:avLst/>
          </a:prstGeom>
          <a:solidFill>
            <a:schemeClr val="tx1"/>
          </a:solidFill>
          <a:ln w="22225">
            <a:solidFill>
              <a:schemeClr val="tx1"/>
            </a:solidFill>
          </a:ln>
        </p:spPr>
        <p:txBody>
          <a:bodyPr wrap="square" lIns="91434" tIns="45717" rIns="91434" bIns="45717">
            <a:spAutoFit/>
          </a:bodyPr>
          <a:lstStyle/>
          <a:p>
            <a:r>
              <a:rPr lang="en-CA" sz="3200" b="1" u="sng" dirty="0" smtClean="0">
                <a:solidFill>
                  <a:srgbClr val="FF0000"/>
                </a:solidFill>
                <a:effectLst>
                  <a:outerShdw blurRad="38100" dist="38100" dir="2700000" algn="tl">
                    <a:srgbClr val="000000">
                      <a:alpha val="43137"/>
                    </a:srgbClr>
                  </a:outerShdw>
                </a:effectLst>
                <a:uFill>
                  <a:solidFill>
                    <a:schemeClr val="bg2"/>
                  </a:solidFill>
                </a:uFill>
              </a:rPr>
              <a:t>Blood Typing</a:t>
            </a:r>
            <a:endParaRPr lang="en-CA" sz="3200" b="1" dirty="0"/>
          </a:p>
        </p:txBody>
      </p:sp>
    </p:spTree>
  </p:cSld>
  <p:clrMapOvr>
    <a:masterClrMapping/>
  </p:clrMapOvr>
  <p:transition>
    <p:comb/>
    <p:sndAc>
      <p:stSnd>
        <p:snd r:embed="rId3" name="coin.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478</TotalTime>
  <Words>733</Words>
  <Application>Microsoft Office PowerPoint</Application>
  <PresentationFormat>On-screen Show (16:10)</PresentationFormat>
  <Paragraphs>80</Paragraphs>
  <Slides>26</Slides>
  <Notes>3</Notes>
  <HiddenSlides>1</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Civic</vt:lpstr>
      <vt:lpstr>Biology 12</vt:lpstr>
      <vt:lpstr>Minds On</vt:lpstr>
      <vt:lpstr>Big Ideas</vt:lpstr>
      <vt:lpstr>Big Ideas</vt:lpstr>
      <vt:lpstr>Big Ideas</vt:lpstr>
      <vt:lpstr> B1. Analyse technological applications of enzymes in some industrial processes, and evaluate technological advances in the field of cellular biology; </vt:lpstr>
      <vt:lpstr>Unit Plan</vt:lpstr>
      <vt:lpstr>Week 1: From Bread to Sugar</vt:lpstr>
      <vt:lpstr>Slide 9</vt:lpstr>
      <vt:lpstr>Misconceptions Blood Typing</vt:lpstr>
      <vt:lpstr>Week 2: From Lipids to DNA</vt:lpstr>
      <vt:lpstr>Misconceptions: DNA</vt:lpstr>
      <vt:lpstr>http://www.polleverywhere.com/multiple_choice_polls/LTQxODkxMjMzMg</vt:lpstr>
      <vt:lpstr>History: A Case Study</vt:lpstr>
      <vt:lpstr>History: A Case Study</vt:lpstr>
      <vt:lpstr>DNA Ladder: Dry Lab</vt:lpstr>
      <vt:lpstr>Dry Lab: Let DNA tell the story.</vt:lpstr>
      <vt:lpstr>http://www.polleverywhere.com/multiple_choice_polls/MTA4MTgwNDQw </vt:lpstr>
      <vt:lpstr>Week 3: The Implications of Protein.</vt:lpstr>
      <vt:lpstr>Recent Development</vt:lpstr>
      <vt:lpstr>STSE</vt:lpstr>
      <vt:lpstr>Slide 22</vt:lpstr>
      <vt:lpstr>Week 4: Enzymes at Work</vt:lpstr>
      <vt:lpstr>Wet Lab: Enzymes</vt:lpstr>
      <vt:lpstr>Conclusion</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12</dc:title>
  <dc:creator>yogiji</dc:creator>
  <cp:lastModifiedBy>yogiji</cp:lastModifiedBy>
  <cp:revision>47</cp:revision>
  <dcterms:created xsi:type="dcterms:W3CDTF">2012-01-15T16:45:07Z</dcterms:created>
  <dcterms:modified xsi:type="dcterms:W3CDTF">2012-02-07T17:31:39Z</dcterms:modified>
</cp:coreProperties>
</file>